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9A66827-C3F0-4574-95F8-C8B9F0534C08}"/>
              </a:ext>
            </a:extLst>
          </p:cNvPr>
          <p:cNvGrpSpPr/>
          <p:nvPr/>
        </p:nvGrpSpPr>
        <p:grpSpPr>
          <a:xfrm>
            <a:off x="685668" y="431235"/>
            <a:ext cx="14478264" cy="7824330"/>
            <a:chOff x="375160" y="131313"/>
            <a:chExt cx="13385445" cy="782433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A380D62-CEC8-4EB2-965B-8B52E8ABAB51}"/>
                </a:ext>
              </a:extLst>
            </p:cNvPr>
            <p:cNvGrpSpPr/>
            <p:nvPr/>
          </p:nvGrpSpPr>
          <p:grpSpPr>
            <a:xfrm>
              <a:off x="375160" y="390344"/>
              <a:ext cx="11125037" cy="7565299"/>
              <a:chOff x="475521" y="624520"/>
              <a:chExt cx="11125037" cy="756529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EB93DA9-2028-4B24-98FA-19E97CF341F5}"/>
                  </a:ext>
                </a:extLst>
              </p:cNvPr>
              <p:cNvGrpSpPr/>
              <p:nvPr/>
            </p:nvGrpSpPr>
            <p:grpSpPr>
              <a:xfrm>
                <a:off x="475521" y="624520"/>
                <a:ext cx="4542634" cy="6330604"/>
                <a:chOff x="475521" y="624520"/>
                <a:chExt cx="4542634" cy="633060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5A4A972-F492-4D2F-B545-254F5FFDB075}"/>
                    </a:ext>
                  </a:extLst>
                </p:cNvPr>
                <p:cNvGrpSpPr/>
                <p:nvPr/>
              </p:nvGrpSpPr>
              <p:grpSpPr>
                <a:xfrm>
                  <a:off x="475521" y="624520"/>
                  <a:ext cx="1752600" cy="3675487"/>
                  <a:chOff x="475521" y="624520"/>
                  <a:chExt cx="1752600" cy="3675487"/>
                </a:xfrm>
              </p:grpSpPr>
              <p:sp>
                <p:nvSpPr>
                  <p:cNvPr id="4" name="Flowchart: Terminator 3">
                    <a:extLst>
                      <a:ext uri="{FF2B5EF4-FFF2-40B4-BE49-F238E27FC236}">
                        <a16:creationId xmlns:a16="http://schemas.microsoft.com/office/drawing/2014/main" id="{36D83DCD-E43D-4F1C-96CE-CE2281DD177D}"/>
                      </a:ext>
                    </a:extLst>
                  </p:cNvPr>
                  <p:cNvSpPr/>
                  <p:nvPr/>
                </p:nvSpPr>
                <p:spPr>
                  <a:xfrm>
                    <a:off x="812944" y="624520"/>
                    <a:ext cx="1077755" cy="583780"/>
                  </a:xfrm>
                  <a:prstGeom prst="flowChartTerminator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Start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A7B0F27-5285-4432-8A67-0EB39C7378A7}"/>
                      </a:ext>
                    </a:extLst>
                  </p:cNvPr>
                  <p:cNvSpPr/>
                  <p:nvPr/>
                </p:nvSpPr>
                <p:spPr>
                  <a:xfrm>
                    <a:off x="475521" y="1553137"/>
                    <a:ext cx="1752600" cy="6436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Create “main” folder in Project directory</a:t>
                    </a:r>
                  </a:p>
                  <a:p>
                    <a:pPr algn="ctr"/>
                    <a:r>
                      <a:rPr lang="en-US" sz="1200" dirty="0"/>
                      <a:t> if not present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D0C45BF-ABE5-414A-ABCF-F5CEB3259515}"/>
                      </a:ext>
                    </a:extLst>
                  </p:cNvPr>
                  <p:cNvSpPr/>
                  <p:nvPr/>
                </p:nvSpPr>
                <p:spPr>
                  <a:xfrm>
                    <a:off x="475521" y="2541606"/>
                    <a:ext cx="1752600" cy="70678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Print Welcome Screen and Application Function</a:t>
                    </a: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A1F5FDE-B53B-4FBE-952C-388083F7173D}"/>
                      </a:ext>
                    </a:extLst>
                  </p:cNvPr>
                  <p:cNvSpPr/>
                  <p:nvPr/>
                </p:nvSpPr>
                <p:spPr>
                  <a:xfrm>
                    <a:off x="475521" y="3593225"/>
                    <a:ext cx="1752600" cy="70678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Display Initial Menu and Take User Input</a:t>
                    </a:r>
                  </a:p>
                </p:txBody>
              </p: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DB95D7A1-9753-454C-B9A7-97651A9C36D5}"/>
                      </a:ext>
                    </a:extLst>
                  </p:cNvPr>
                  <p:cNvCxnSpPr>
                    <a:cxnSpLocks/>
                    <a:stCxn id="4" idx="2"/>
                  </p:cNvCxnSpPr>
                  <p:nvPr/>
                </p:nvCxnSpPr>
                <p:spPr>
                  <a:xfrm flipH="1">
                    <a:off x="1338146" y="1208300"/>
                    <a:ext cx="13676" cy="3448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1FB237BF-D753-4C56-9608-4112A12C85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69518" y="2196769"/>
                    <a:ext cx="164606" cy="426757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69C2B095-A3B8-4BEB-8A8A-DCCF17E3F3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69518" y="3248388"/>
                    <a:ext cx="164606" cy="4267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3DA388C-2D16-40BC-90E1-B8377F70CD30}"/>
                    </a:ext>
                  </a:extLst>
                </p:cNvPr>
                <p:cNvGrpSpPr/>
                <p:nvPr/>
              </p:nvGrpSpPr>
              <p:grpSpPr>
                <a:xfrm>
                  <a:off x="3367155" y="715683"/>
                  <a:ext cx="1651000" cy="6239441"/>
                  <a:chOff x="3367155" y="715683"/>
                  <a:chExt cx="1651000" cy="6239441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F2B36BF-2915-4241-8713-C15C0BA6C17A}"/>
                      </a:ext>
                    </a:extLst>
                  </p:cNvPr>
                  <p:cNvSpPr/>
                  <p:nvPr/>
                </p:nvSpPr>
                <p:spPr>
                  <a:xfrm>
                    <a:off x="3656895" y="715683"/>
                    <a:ext cx="1123262" cy="70678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Switch Input</a:t>
                    </a:r>
                  </a:p>
                  <a:p>
                    <a:pPr algn="ctr"/>
                    <a:r>
                      <a:rPr lang="en-US" sz="1200" dirty="0"/>
                      <a:t>Value</a:t>
                    </a:r>
                  </a:p>
                </p:txBody>
              </p:sp>
              <p:sp>
                <p:nvSpPr>
                  <p:cNvPr id="15" name="Flowchart: Decision 14">
                    <a:extLst>
                      <a:ext uri="{FF2B5EF4-FFF2-40B4-BE49-F238E27FC236}">
                        <a16:creationId xmlns:a16="http://schemas.microsoft.com/office/drawing/2014/main" id="{F7F58C2D-C74B-48EE-B9D7-61C72E2C67B8}"/>
                      </a:ext>
                    </a:extLst>
                  </p:cNvPr>
                  <p:cNvSpPr/>
                  <p:nvPr/>
                </p:nvSpPr>
                <p:spPr>
                  <a:xfrm>
                    <a:off x="3556867" y="1934057"/>
                    <a:ext cx="1308099" cy="846482"/>
                  </a:xfrm>
                  <a:prstGeom prst="flowChartDecisio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Case 1</a:t>
                    </a:r>
                  </a:p>
                </p:txBody>
              </p:sp>
              <p:sp>
                <p:nvSpPr>
                  <p:cNvPr id="16" name="Flowchart: Decision 15">
                    <a:extLst>
                      <a:ext uri="{FF2B5EF4-FFF2-40B4-BE49-F238E27FC236}">
                        <a16:creationId xmlns:a16="http://schemas.microsoft.com/office/drawing/2014/main" id="{4E7C4643-BF4B-4D6B-A3E3-0AC9750A7711}"/>
                      </a:ext>
                    </a:extLst>
                  </p:cNvPr>
                  <p:cNvSpPr/>
                  <p:nvPr/>
                </p:nvSpPr>
                <p:spPr>
                  <a:xfrm>
                    <a:off x="3556867" y="3226800"/>
                    <a:ext cx="1308099" cy="846482"/>
                  </a:xfrm>
                  <a:prstGeom prst="flowChartDecisio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Case 2</a:t>
                    </a:r>
                  </a:p>
                </p:txBody>
              </p:sp>
              <p:sp>
                <p:nvSpPr>
                  <p:cNvPr id="17" name="Flowchart: Decision 16">
                    <a:extLst>
                      <a:ext uri="{FF2B5EF4-FFF2-40B4-BE49-F238E27FC236}">
                        <a16:creationId xmlns:a16="http://schemas.microsoft.com/office/drawing/2014/main" id="{7FCB1E16-89F7-4BB3-B0D7-47C43FFE7F01}"/>
                      </a:ext>
                    </a:extLst>
                  </p:cNvPr>
                  <p:cNvSpPr/>
                  <p:nvPr/>
                </p:nvSpPr>
                <p:spPr>
                  <a:xfrm>
                    <a:off x="3538606" y="4573865"/>
                    <a:ext cx="1308099" cy="846482"/>
                  </a:xfrm>
                  <a:prstGeom prst="flowChartDecisio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Case 3</a:t>
                    </a:r>
                  </a:p>
                </p:txBody>
              </p:sp>
              <p:sp>
                <p:nvSpPr>
                  <p:cNvPr id="18" name="Flowchart: Process 17">
                    <a:extLst>
                      <a:ext uri="{FF2B5EF4-FFF2-40B4-BE49-F238E27FC236}">
                        <a16:creationId xmlns:a16="http://schemas.microsoft.com/office/drawing/2014/main" id="{1A717856-91EA-4E54-ACF6-20BEF306F15C}"/>
                      </a:ext>
                    </a:extLst>
                  </p:cNvPr>
                  <p:cNvSpPr/>
                  <p:nvPr/>
                </p:nvSpPr>
                <p:spPr>
                  <a:xfrm>
                    <a:off x="3367155" y="5915354"/>
                    <a:ext cx="1651000" cy="1039770"/>
                  </a:xfrm>
                  <a:prstGeom prst="flowChartProcess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Default Statement : Display Message to input correct value and retry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A2802BF5-362D-4C55-951E-9F2DF7251A35}"/>
                      </a:ext>
                    </a:extLst>
                  </p:cNvPr>
                  <p:cNvCxnSpPr>
                    <a:cxnSpLocks/>
                    <a:endCxn id="15" idx="0"/>
                  </p:cNvCxnSpPr>
                  <p:nvPr/>
                </p:nvCxnSpPr>
                <p:spPr>
                  <a:xfrm flipH="1">
                    <a:off x="4210917" y="1425253"/>
                    <a:ext cx="15218" cy="5088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E230FA0F-24BD-49B7-BDC0-270861CE7C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28614" y="2707988"/>
                    <a:ext cx="164606" cy="591363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882D9F39-D722-4895-A76A-4CF88F5734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10353" y="4078858"/>
                    <a:ext cx="164606" cy="591363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089072D5-5168-49F5-8774-B0D2B89B38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10352" y="5420347"/>
                    <a:ext cx="164606" cy="5913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CBBCD21-D9FF-4256-93EB-FC39456EC4DD}"/>
                    </a:ext>
                  </a:extLst>
                </p:cNvPr>
                <p:cNvSpPr txBox="1"/>
                <p:nvPr/>
              </p:nvSpPr>
              <p:spPr>
                <a:xfrm>
                  <a:off x="4226135" y="2828128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A19B3E-2F80-4D49-87A5-245777918ECC}"/>
                    </a:ext>
                  </a:extLst>
                </p:cNvPr>
                <p:cNvSpPr txBox="1"/>
                <p:nvPr/>
              </p:nvSpPr>
              <p:spPr>
                <a:xfrm>
                  <a:off x="4226135" y="4182286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B91331-6C17-4B66-A232-57F9C977E36A}"/>
                    </a:ext>
                  </a:extLst>
                </p:cNvPr>
                <p:cNvSpPr txBox="1"/>
                <p:nvPr/>
              </p:nvSpPr>
              <p:spPr>
                <a:xfrm>
                  <a:off x="4226135" y="5439029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B93FF7FF-998D-4F30-8F76-2B33A15BDC21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rot="10800000">
                  <a:off x="1351743" y="4320785"/>
                  <a:ext cx="2015412" cy="211445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6104456-17B1-4C74-8469-56CAFC29D1F3}"/>
                  </a:ext>
                </a:extLst>
              </p:cNvPr>
              <p:cNvGrpSpPr/>
              <p:nvPr/>
            </p:nvGrpSpPr>
            <p:grpSpPr>
              <a:xfrm>
                <a:off x="2228121" y="785059"/>
                <a:ext cx="9372437" cy="7404760"/>
                <a:chOff x="2228121" y="785059"/>
                <a:chExt cx="9372437" cy="7404760"/>
              </a:xfrm>
            </p:grpSpPr>
            <p:sp>
              <p:nvSpPr>
                <p:cNvPr id="42" name="Flowchart: Process 41">
                  <a:extLst>
                    <a:ext uri="{FF2B5EF4-FFF2-40B4-BE49-F238E27FC236}">
                      <a16:creationId xmlns:a16="http://schemas.microsoft.com/office/drawing/2014/main" id="{2D9D4C17-896C-48D6-B028-DF1BCD76EABE}"/>
                    </a:ext>
                  </a:extLst>
                </p:cNvPr>
                <p:cNvSpPr/>
                <p:nvPr/>
              </p:nvSpPr>
              <p:spPr>
                <a:xfrm>
                  <a:off x="5519016" y="1845278"/>
                  <a:ext cx="1644047" cy="1039770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Retrieve all files inside “main” folder and display in ascending order</a:t>
                  </a:r>
                </a:p>
              </p:txBody>
            </p:sp>
            <p:sp>
              <p:nvSpPr>
                <p:cNvPr id="43" name="Flowchart: Process 42">
                  <a:extLst>
                    <a:ext uri="{FF2B5EF4-FFF2-40B4-BE49-F238E27FC236}">
                      <a16:creationId xmlns:a16="http://schemas.microsoft.com/office/drawing/2014/main" id="{F9EDBAC5-1522-40C0-9543-77E667FABC0D}"/>
                    </a:ext>
                  </a:extLst>
                </p:cNvPr>
                <p:cNvSpPr/>
                <p:nvPr/>
              </p:nvSpPr>
              <p:spPr>
                <a:xfrm>
                  <a:off x="6273800" y="3156257"/>
                  <a:ext cx="1651000" cy="970094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Display Secondary Menu for Performing File Operations and Take User Input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187594C-BB98-4E4E-B15A-D6A7E191E35F}"/>
                    </a:ext>
                  </a:extLst>
                </p:cNvPr>
                <p:cNvCxnSpPr>
                  <a:cxnSpLocks/>
                  <a:stCxn id="15" idx="3"/>
                  <a:endCxn id="42" idx="1"/>
                </p:cNvCxnSpPr>
                <p:nvPr/>
              </p:nvCxnSpPr>
              <p:spPr>
                <a:xfrm>
                  <a:off x="4864966" y="2357298"/>
                  <a:ext cx="654050" cy="78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C17561FD-0AB1-4929-8435-9BD08EDB64A1}"/>
                    </a:ext>
                  </a:extLst>
                </p:cNvPr>
                <p:cNvCxnSpPr>
                  <a:cxnSpLocks/>
                  <a:endCxn id="43" idx="1"/>
                </p:cNvCxnSpPr>
                <p:nvPr/>
              </p:nvCxnSpPr>
              <p:spPr>
                <a:xfrm>
                  <a:off x="4864966" y="3641304"/>
                  <a:ext cx="14088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96140B0-73DC-43A3-AC50-5DD9E8944DE4}"/>
                    </a:ext>
                  </a:extLst>
                </p:cNvPr>
                <p:cNvSpPr txBox="1"/>
                <p:nvPr/>
              </p:nvSpPr>
              <p:spPr>
                <a:xfrm>
                  <a:off x="4961767" y="2099484"/>
                  <a:ext cx="460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True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E0271A1-B85C-439B-8F06-71503B3791D3}"/>
                    </a:ext>
                  </a:extLst>
                </p:cNvPr>
                <p:cNvSpPr txBox="1"/>
                <p:nvPr/>
              </p:nvSpPr>
              <p:spPr>
                <a:xfrm>
                  <a:off x="4961766" y="3264642"/>
                  <a:ext cx="460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True</a:t>
                  </a:r>
                </a:p>
              </p:txBody>
            </p: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31D30979-09B5-416F-9749-86D75014ABB8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 rot="16200000" flipH="1" flipV="1">
                  <a:off x="3331095" y="750945"/>
                  <a:ext cx="1915612" cy="4104278"/>
                </a:xfrm>
                <a:prstGeom prst="bentConnector4">
                  <a:avLst>
                    <a:gd name="adj1" fmla="val -66654"/>
                    <a:gd name="adj2" fmla="val 96150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9269B115-4E4F-4163-97E9-9A4416577385}"/>
                    </a:ext>
                  </a:extLst>
                </p:cNvPr>
                <p:cNvCxnSpPr>
                  <a:stCxn id="7" idx="3"/>
                  <a:endCxn id="14" idx="1"/>
                </p:cNvCxnSpPr>
                <p:nvPr/>
              </p:nvCxnSpPr>
              <p:spPr>
                <a:xfrm flipV="1">
                  <a:off x="2228121" y="1069074"/>
                  <a:ext cx="1428774" cy="2877542"/>
                </a:xfrm>
                <a:prstGeom prst="bentConnector3">
                  <a:avLst>
                    <a:gd name="adj1" fmla="val 42195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E968998-48B7-49EF-BF03-97238E796AC8}"/>
                    </a:ext>
                  </a:extLst>
                </p:cNvPr>
                <p:cNvSpPr/>
                <p:nvPr/>
              </p:nvSpPr>
              <p:spPr>
                <a:xfrm>
                  <a:off x="8547476" y="1846826"/>
                  <a:ext cx="1225822" cy="70678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Switch Input</a:t>
                  </a:r>
                </a:p>
                <a:p>
                  <a:pPr algn="ctr"/>
                  <a:r>
                    <a:rPr lang="en-US" sz="1200" dirty="0"/>
                    <a:t>Value</a:t>
                  </a:r>
                </a:p>
              </p:txBody>
            </p: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E78AEAFC-997D-4108-9EA2-4C9D1C777E90}"/>
                    </a:ext>
                  </a:extLst>
                </p:cNvPr>
                <p:cNvCxnSpPr>
                  <a:stCxn id="43" idx="3"/>
                  <a:endCxn id="70" idx="2"/>
                </p:cNvCxnSpPr>
                <p:nvPr/>
              </p:nvCxnSpPr>
              <p:spPr>
                <a:xfrm flipV="1">
                  <a:off x="7924800" y="2553608"/>
                  <a:ext cx="1235587" cy="108769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3" name="Flowchart: Decision 72">
                  <a:extLst>
                    <a:ext uri="{FF2B5EF4-FFF2-40B4-BE49-F238E27FC236}">
                      <a16:creationId xmlns:a16="http://schemas.microsoft.com/office/drawing/2014/main" id="{CFD45C4C-7D76-4598-A5D1-8F4204C8DC2E}"/>
                    </a:ext>
                  </a:extLst>
                </p:cNvPr>
                <p:cNvSpPr/>
                <p:nvPr/>
              </p:nvSpPr>
              <p:spPr>
                <a:xfrm>
                  <a:off x="10014515" y="785059"/>
                  <a:ext cx="1308099" cy="846482"/>
                </a:xfrm>
                <a:prstGeom prst="flowChartDecisio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Case 1</a:t>
                  </a:r>
                </a:p>
              </p:txBody>
            </p:sp>
            <p:sp>
              <p:nvSpPr>
                <p:cNvPr id="74" name="Flowchart: Decision 73">
                  <a:extLst>
                    <a:ext uri="{FF2B5EF4-FFF2-40B4-BE49-F238E27FC236}">
                      <a16:creationId xmlns:a16="http://schemas.microsoft.com/office/drawing/2014/main" id="{70AB61C7-4E50-4626-98F9-44B137EFA05B}"/>
                    </a:ext>
                  </a:extLst>
                </p:cNvPr>
                <p:cNvSpPr/>
                <p:nvPr/>
              </p:nvSpPr>
              <p:spPr>
                <a:xfrm>
                  <a:off x="10014514" y="1924083"/>
                  <a:ext cx="1308099" cy="846482"/>
                </a:xfrm>
                <a:prstGeom prst="flowChartDecisio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Case 2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86558-6237-48B8-B321-E571FC96DBAA}"/>
                    </a:ext>
                  </a:extLst>
                </p:cNvPr>
                <p:cNvSpPr txBox="1"/>
                <p:nvPr/>
              </p:nvSpPr>
              <p:spPr>
                <a:xfrm>
                  <a:off x="10669877" y="1689274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76" name="Flowchart: Decision 75">
                  <a:extLst>
                    <a:ext uri="{FF2B5EF4-FFF2-40B4-BE49-F238E27FC236}">
                      <a16:creationId xmlns:a16="http://schemas.microsoft.com/office/drawing/2014/main" id="{F4AD1A19-BD48-46AB-90D8-39835509F7A3}"/>
                    </a:ext>
                  </a:extLst>
                </p:cNvPr>
                <p:cNvSpPr/>
                <p:nvPr/>
              </p:nvSpPr>
              <p:spPr>
                <a:xfrm>
                  <a:off x="10010661" y="3311702"/>
                  <a:ext cx="1308099" cy="846482"/>
                </a:xfrm>
                <a:prstGeom prst="flowChartDecisio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Case 3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AEC7B06-4DB8-4BCD-909E-03136ED402FC}"/>
                    </a:ext>
                  </a:extLst>
                </p:cNvPr>
                <p:cNvCxnSpPr>
                  <a:cxnSpLocks/>
                  <a:stCxn id="74" idx="2"/>
                  <a:endCxn id="76" idx="0"/>
                </p:cNvCxnSpPr>
                <p:nvPr/>
              </p:nvCxnSpPr>
              <p:spPr>
                <a:xfrm flipH="1">
                  <a:off x="10664711" y="2770566"/>
                  <a:ext cx="3853" cy="5411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31BA141-0CF1-4EEF-93E0-F89A20C57BE0}"/>
                    </a:ext>
                  </a:extLst>
                </p:cNvPr>
                <p:cNvSpPr txBox="1"/>
                <p:nvPr/>
              </p:nvSpPr>
              <p:spPr>
                <a:xfrm>
                  <a:off x="10627553" y="2762387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79" name="Flowchart: Decision 78">
                  <a:extLst>
                    <a:ext uri="{FF2B5EF4-FFF2-40B4-BE49-F238E27FC236}">
                      <a16:creationId xmlns:a16="http://schemas.microsoft.com/office/drawing/2014/main" id="{B5EAAAEA-87A4-4ADE-A8CC-034E32379240}"/>
                    </a:ext>
                  </a:extLst>
                </p:cNvPr>
                <p:cNvSpPr/>
                <p:nvPr/>
              </p:nvSpPr>
              <p:spPr>
                <a:xfrm>
                  <a:off x="10014513" y="5109101"/>
                  <a:ext cx="1308099" cy="846482"/>
                </a:xfrm>
                <a:prstGeom prst="flowChartDecisio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Case 4</a:t>
                  </a:r>
                </a:p>
              </p:txBody>
            </p:sp>
            <p:sp>
              <p:nvSpPr>
                <p:cNvPr id="82" name="Flowchart: Decision 81">
                  <a:extLst>
                    <a:ext uri="{FF2B5EF4-FFF2-40B4-BE49-F238E27FC236}">
                      <a16:creationId xmlns:a16="http://schemas.microsoft.com/office/drawing/2014/main" id="{4E7A7C48-6937-4A5E-A875-67E9E2846F65}"/>
                    </a:ext>
                  </a:extLst>
                </p:cNvPr>
                <p:cNvSpPr/>
                <p:nvPr/>
              </p:nvSpPr>
              <p:spPr>
                <a:xfrm>
                  <a:off x="10014513" y="6193443"/>
                  <a:ext cx="1308099" cy="846482"/>
                </a:xfrm>
                <a:prstGeom prst="flowChartDecisio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Case 5</a:t>
                  </a:r>
                </a:p>
              </p:txBody>
            </p:sp>
            <p:sp>
              <p:nvSpPr>
                <p:cNvPr id="84" name="Flowchart: Process 83">
                  <a:extLst>
                    <a:ext uri="{FF2B5EF4-FFF2-40B4-BE49-F238E27FC236}">
                      <a16:creationId xmlns:a16="http://schemas.microsoft.com/office/drawing/2014/main" id="{47FF35AC-0E31-483F-BB92-642D4E64E3E3}"/>
                    </a:ext>
                  </a:extLst>
                </p:cNvPr>
                <p:cNvSpPr/>
                <p:nvPr/>
              </p:nvSpPr>
              <p:spPr>
                <a:xfrm>
                  <a:off x="9772241" y="7383630"/>
                  <a:ext cx="1828317" cy="806189"/>
                </a:xfrm>
                <a:prstGeom prst="flowChartProcess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Default Statement : Display Message to input correct value and retry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C494F120-59F8-40DD-8311-FF3C43237010}"/>
                    </a:ext>
                  </a:extLst>
                </p:cNvPr>
                <p:cNvCxnSpPr>
                  <a:cxnSpLocks/>
                  <a:stCxn id="82" idx="2"/>
                  <a:endCxn id="84" idx="0"/>
                </p:cNvCxnSpPr>
                <p:nvPr/>
              </p:nvCxnSpPr>
              <p:spPr>
                <a:xfrm>
                  <a:off x="10668563" y="7039925"/>
                  <a:ext cx="17837" cy="343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434A1DDF-DA3E-4BB2-9DA6-A79B7DEE3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77481" y="1665261"/>
                  <a:ext cx="1" cy="276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A2C5ADF2-ABA4-4239-96E0-96ADC7691B1F}"/>
                    </a:ext>
                  </a:extLst>
                </p:cNvPr>
                <p:cNvCxnSpPr>
                  <a:cxnSpLocks/>
                  <a:endCxn id="79" idx="0"/>
                </p:cNvCxnSpPr>
                <p:nvPr/>
              </p:nvCxnSpPr>
              <p:spPr>
                <a:xfrm flipH="1">
                  <a:off x="10668563" y="4178466"/>
                  <a:ext cx="17838" cy="9306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A70DB7DF-6DC3-40B0-9AED-9475F98870C5}"/>
                    </a:ext>
                  </a:extLst>
                </p:cNvPr>
                <p:cNvCxnSpPr>
                  <a:cxnSpLocks/>
                  <a:stCxn id="79" idx="2"/>
                  <a:endCxn id="82" idx="0"/>
                </p:cNvCxnSpPr>
                <p:nvPr/>
              </p:nvCxnSpPr>
              <p:spPr>
                <a:xfrm>
                  <a:off x="10668563" y="5955583"/>
                  <a:ext cx="0" cy="23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3801835-5731-4494-BD05-0322C6E6288C}"/>
                    </a:ext>
                  </a:extLst>
                </p:cNvPr>
                <p:cNvSpPr txBox="1"/>
                <p:nvPr/>
              </p:nvSpPr>
              <p:spPr>
                <a:xfrm>
                  <a:off x="10627553" y="4204900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08DAF53-BD5C-4EB9-AD6E-0C782F54D52C}"/>
                    </a:ext>
                  </a:extLst>
                </p:cNvPr>
                <p:cNvSpPr txBox="1"/>
                <p:nvPr/>
              </p:nvSpPr>
              <p:spPr>
                <a:xfrm>
                  <a:off x="10624146" y="5857511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B11CD7C-21EB-4128-A16A-86DCC2A85A1E}"/>
                    </a:ext>
                  </a:extLst>
                </p:cNvPr>
                <p:cNvSpPr txBox="1"/>
                <p:nvPr/>
              </p:nvSpPr>
              <p:spPr>
                <a:xfrm>
                  <a:off x="10624145" y="6960358"/>
                  <a:ext cx="4979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False</a:t>
                  </a:r>
                </a:p>
              </p:txBody>
            </p:sp>
          </p:grpSp>
        </p:grp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152AD82-0338-43D1-9A46-435902D720E3}"/>
                </a:ext>
              </a:extLst>
            </p:cNvPr>
            <p:cNvCxnSpPr>
              <a:stCxn id="70" idx="0"/>
              <a:endCxn id="73" idx="1"/>
            </p:cNvCxnSpPr>
            <p:nvPr/>
          </p:nvCxnSpPr>
          <p:spPr>
            <a:xfrm rot="5400000" flipH="1" flipV="1">
              <a:off x="9167827" y="866323"/>
              <a:ext cx="638526" cy="8541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F837630-1E77-4C89-ADFC-E498B69447E8}"/>
                </a:ext>
              </a:extLst>
            </p:cNvPr>
            <p:cNvCxnSpPr/>
            <p:nvPr/>
          </p:nvCxnSpPr>
          <p:spPr>
            <a:xfrm>
              <a:off x="11218399" y="974124"/>
              <a:ext cx="68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BD229A9-BD16-499F-91C8-782FB21E2CF6}"/>
                </a:ext>
              </a:extLst>
            </p:cNvPr>
            <p:cNvCxnSpPr/>
            <p:nvPr/>
          </p:nvCxnSpPr>
          <p:spPr>
            <a:xfrm>
              <a:off x="11218399" y="2123122"/>
              <a:ext cx="68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AEC5D9-0F48-4DF4-A6BA-F12C30AAC068}"/>
                </a:ext>
              </a:extLst>
            </p:cNvPr>
            <p:cNvCxnSpPr/>
            <p:nvPr/>
          </p:nvCxnSpPr>
          <p:spPr>
            <a:xfrm>
              <a:off x="11218399" y="3470956"/>
              <a:ext cx="68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18ACC8C-837C-4A5E-BC9E-C7CE476F5B73}"/>
                </a:ext>
              </a:extLst>
            </p:cNvPr>
            <p:cNvCxnSpPr/>
            <p:nvPr/>
          </p:nvCxnSpPr>
          <p:spPr>
            <a:xfrm>
              <a:off x="11218399" y="5323099"/>
              <a:ext cx="68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9F3EC98-B547-4A5B-9930-07FB8706E3AA}"/>
                </a:ext>
              </a:extLst>
            </p:cNvPr>
            <p:cNvCxnSpPr/>
            <p:nvPr/>
          </p:nvCxnSpPr>
          <p:spPr>
            <a:xfrm>
              <a:off x="11218399" y="6389900"/>
              <a:ext cx="68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C7E35-901F-43C9-B100-7DCD09BABB8D}"/>
                </a:ext>
              </a:extLst>
            </p:cNvPr>
            <p:cNvSpPr txBox="1"/>
            <p:nvPr/>
          </p:nvSpPr>
          <p:spPr>
            <a:xfrm>
              <a:off x="11269973" y="735393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D8F950A-0DA2-40CD-9469-079EC6A054E7}"/>
                </a:ext>
              </a:extLst>
            </p:cNvPr>
            <p:cNvSpPr txBox="1"/>
            <p:nvPr/>
          </p:nvSpPr>
          <p:spPr>
            <a:xfrm>
              <a:off x="11274983" y="5077344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6A83179-AC92-45D5-952A-D9DBC09B3FB1}"/>
                </a:ext>
              </a:extLst>
            </p:cNvPr>
            <p:cNvSpPr txBox="1"/>
            <p:nvPr/>
          </p:nvSpPr>
          <p:spPr>
            <a:xfrm>
              <a:off x="11280287" y="3189923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03FBCB2-0515-4893-AF78-BDDDFDC81F7B}"/>
                </a:ext>
              </a:extLst>
            </p:cNvPr>
            <p:cNvSpPr txBox="1"/>
            <p:nvPr/>
          </p:nvSpPr>
          <p:spPr>
            <a:xfrm>
              <a:off x="11274957" y="1865308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11A6B3-E3D3-4B9A-8A9C-0DA0FF60EFDC}"/>
                </a:ext>
              </a:extLst>
            </p:cNvPr>
            <p:cNvSpPr txBox="1"/>
            <p:nvPr/>
          </p:nvSpPr>
          <p:spPr>
            <a:xfrm>
              <a:off x="11283498" y="6102905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12" name="Flowchart: Terminator 111">
              <a:extLst>
                <a:ext uri="{FF2B5EF4-FFF2-40B4-BE49-F238E27FC236}">
                  <a16:creationId xmlns:a16="http://schemas.microsoft.com/office/drawing/2014/main" id="{149E7D47-8AB7-43E5-B57E-DCDAABBA4A3E}"/>
                </a:ext>
              </a:extLst>
            </p:cNvPr>
            <p:cNvSpPr/>
            <p:nvPr/>
          </p:nvSpPr>
          <p:spPr>
            <a:xfrm>
              <a:off x="12062571" y="7272984"/>
              <a:ext cx="1395266" cy="559128"/>
            </a:xfrm>
            <a:prstGeom prst="flowChartTerminato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</a:t>
              </a:r>
            </a:p>
          </p:txBody>
        </p:sp>
        <p:sp>
          <p:nvSpPr>
            <p:cNvPr id="113" name="Flowchart: Process 112">
              <a:extLst>
                <a:ext uri="{FF2B5EF4-FFF2-40B4-BE49-F238E27FC236}">
                  <a16:creationId xmlns:a16="http://schemas.microsoft.com/office/drawing/2014/main" id="{F569E1D1-445C-43FB-99A9-EA216F25CEC0}"/>
                </a:ext>
              </a:extLst>
            </p:cNvPr>
            <p:cNvSpPr/>
            <p:nvPr/>
          </p:nvSpPr>
          <p:spPr>
            <a:xfrm>
              <a:off x="11934704" y="5870015"/>
              <a:ext cx="1651000" cy="103977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Program Terminated Successfully</a:t>
              </a:r>
            </a:p>
          </p:txBody>
        </p:sp>
        <p:sp>
          <p:nvSpPr>
            <p:cNvPr id="114" name="Flowchart: Process 113">
              <a:extLst>
                <a:ext uri="{FF2B5EF4-FFF2-40B4-BE49-F238E27FC236}">
                  <a16:creationId xmlns:a16="http://schemas.microsoft.com/office/drawing/2014/main" id="{109FFF47-5F2C-48A2-818B-7CFA5B14338C}"/>
                </a:ext>
              </a:extLst>
            </p:cNvPr>
            <p:cNvSpPr/>
            <p:nvPr/>
          </p:nvSpPr>
          <p:spPr>
            <a:xfrm>
              <a:off x="11894138" y="415328"/>
              <a:ext cx="1651000" cy="103977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Allow user to add file to “main” folder by taking input of file/folder name</a:t>
              </a:r>
            </a:p>
          </p:txBody>
        </p:sp>
        <p:sp>
          <p:nvSpPr>
            <p:cNvPr id="115" name="Flowchart: Process 114">
              <a:extLst>
                <a:ext uri="{FF2B5EF4-FFF2-40B4-BE49-F238E27FC236}">
                  <a16:creationId xmlns:a16="http://schemas.microsoft.com/office/drawing/2014/main" id="{F21D5CDC-AC01-4712-8142-C826379CDE2A}"/>
                </a:ext>
              </a:extLst>
            </p:cNvPr>
            <p:cNvSpPr/>
            <p:nvPr/>
          </p:nvSpPr>
          <p:spPr>
            <a:xfrm>
              <a:off x="11901614" y="1565351"/>
              <a:ext cx="1651000" cy="103977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Allow user to specify input of filename and select which file/folder to delete</a:t>
              </a:r>
            </a:p>
          </p:txBody>
        </p:sp>
        <p:sp>
          <p:nvSpPr>
            <p:cNvPr id="116" name="Flowchart: Process 115">
              <a:extLst>
                <a:ext uri="{FF2B5EF4-FFF2-40B4-BE49-F238E27FC236}">
                  <a16:creationId xmlns:a16="http://schemas.microsoft.com/office/drawing/2014/main" id="{5D6DDF5A-B917-48EE-BD8B-6A0C78A153AA}"/>
                </a:ext>
              </a:extLst>
            </p:cNvPr>
            <p:cNvSpPr/>
            <p:nvPr/>
          </p:nvSpPr>
          <p:spPr>
            <a:xfrm>
              <a:off x="11934704" y="2841299"/>
              <a:ext cx="1651000" cy="1248337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Allow user to specify input of filename and show the respective files starting with the given name</a:t>
              </a:r>
            </a:p>
          </p:txBody>
        </p:sp>
        <p:sp>
          <p:nvSpPr>
            <p:cNvPr id="117" name="Flowchart: Process 116">
              <a:extLst>
                <a:ext uri="{FF2B5EF4-FFF2-40B4-BE49-F238E27FC236}">
                  <a16:creationId xmlns:a16="http://schemas.microsoft.com/office/drawing/2014/main" id="{6E9487D3-45F8-4727-A10B-B808F0497A8A}"/>
                </a:ext>
              </a:extLst>
            </p:cNvPr>
            <p:cNvSpPr/>
            <p:nvPr/>
          </p:nvSpPr>
          <p:spPr>
            <a:xfrm>
              <a:off x="11901614" y="4944476"/>
              <a:ext cx="1651000" cy="67285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Return to Previous Menu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0B18B5-FB52-49C3-A669-7D591E7A6895}"/>
                </a:ext>
              </a:extLst>
            </p:cNvPr>
            <p:cNvCxnSpPr/>
            <p:nvPr/>
          </p:nvCxnSpPr>
          <p:spPr>
            <a:xfrm>
              <a:off x="12760204" y="131313"/>
              <a:ext cx="0" cy="28401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2869F58-7F40-410C-ABA2-78FC3A19139A}"/>
                </a:ext>
              </a:extLst>
            </p:cNvPr>
            <p:cNvCxnSpPr>
              <a:cxnSpLocks/>
            </p:cNvCxnSpPr>
            <p:nvPr/>
          </p:nvCxnSpPr>
          <p:spPr>
            <a:xfrm>
              <a:off x="7292897" y="131313"/>
              <a:ext cx="0" cy="27907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86F0F41-935F-4EB0-B241-F8BCDB0A0929}"/>
                </a:ext>
              </a:extLst>
            </p:cNvPr>
            <p:cNvCxnSpPr/>
            <p:nvPr/>
          </p:nvCxnSpPr>
          <p:spPr>
            <a:xfrm>
              <a:off x="7292897" y="131313"/>
              <a:ext cx="546730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87A43DDC-35A7-4DE6-908A-1C8CD19238A8}"/>
                </a:ext>
              </a:extLst>
            </p:cNvPr>
            <p:cNvCxnSpPr>
              <a:stCxn id="115" idx="3"/>
            </p:cNvCxnSpPr>
            <p:nvPr/>
          </p:nvCxnSpPr>
          <p:spPr>
            <a:xfrm flipH="1" flipV="1">
              <a:off x="12760204" y="131313"/>
              <a:ext cx="792410" cy="1953923"/>
            </a:xfrm>
            <a:prstGeom prst="bentConnector4">
              <a:avLst>
                <a:gd name="adj1" fmla="val -28849"/>
                <a:gd name="adj2" fmla="val 99829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C78FCC2E-CB2C-4C49-80E2-6BDE039D5A24}"/>
                </a:ext>
              </a:extLst>
            </p:cNvPr>
            <p:cNvCxnSpPr>
              <a:stCxn id="116" idx="3"/>
            </p:cNvCxnSpPr>
            <p:nvPr/>
          </p:nvCxnSpPr>
          <p:spPr>
            <a:xfrm flipV="1">
              <a:off x="13585704" y="2085236"/>
              <a:ext cx="174901" cy="138023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96A137BC-D18D-435C-9925-4F24984665EA}"/>
                </a:ext>
              </a:extLst>
            </p:cNvPr>
            <p:cNvCxnSpPr>
              <a:stCxn id="17" idx="3"/>
              <a:endCxn id="113" idx="3"/>
            </p:cNvCxnSpPr>
            <p:nvPr/>
          </p:nvCxnSpPr>
          <p:spPr>
            <a:xfrm>
              <a:off x="4746344" y="4762930"/>
              <a:ext cx="8839360" cy="1626970"/>
            </a:xfrm>
            <a:prstGeom prst="bentConnector3">
              <a:avLst>
                <a:gd name="adj1" fmla="val 1025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EC83381-9A48-4B36-A55B-0A81A7523D9D}"/>
                </a:ext>
              </a:extLst>
            </p:cNvPr>
            <p:cNvCxnSpPr>
              <a:stCxn id="84" idx="1"/>
            </p:cNvCxnSpPr>
            <p:nvPr/>
          </p:nvCxnSpPr>
          <p:spPr>
            <a:xfrm rot="10800000">
              <a:off x="7370956" y="3924009"/>
              <a:ext cx="2300924" cy="36285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86F5D36-0C73-48F0-ACE6-DE07C3BCA313}"/>
                </a:ext>
              </a:extLst>
            </p:cNvPr>
            <p:cNvCxnSpPr>
              <a:cxnSpLocks/>
              <a:stCxn id="113" idx="2"/>
              <a:endCxn id="112" idx="0"/>
            </p:cNvCxnSpPr>
            <p:nvPr/>
          </p:nvCxnSpPr>
          <p:spPr>
            <a:xfrm>
              <a:off x="12760204" y="6909785"/>
              <a:ext cx="0" cy="36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91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168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Sameer Khan</cp:lastModifiedBy>
  <cp:revision>37</cp:revision>
  <dcterms:created xsi:type="dcterms:W3CDTF">2021-01-19T12:02:17Z</dcterms:created>
  <dcterms:modified xsi:type="dcterms:W3CDTF">2021-11-16T15:23:09Z</dcterms:modified>
</cp:coreProperties>
</file>