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6" r:id="rId7"/>
    <p:sldId id="264" r:id="rId8"/>
    <p:sldId id="260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118" autoAdjust="0"/>
  </p:normalViewPr>
  <p:slideViewPr>
    <p:cSldViewPr snapToGrid="0">
      <p:cViewPr>
        <p:scale>
          <a:sx n="80" d="100"/>
          <a:sy n="80" d="100"/>
        </p:scale>
        <p:origin x="1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FA179-ACE9-4B0E-86D2-5DE78278B7F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87783-3BC3-4EEC-9DB0-B0E0FA48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87783-3BC3-4EEC-9DB0-B0E0FA48E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3D5CFE-A79C-44E8-9EB3-41E9E93508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9A493B-ACA9-429B-9AB0-AD414AE9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709E3-312B-4D67-81AD-249E248F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695" y="835525"/>
            <a:ext cx="8946767" cy="2593475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SKIP LIST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261920-F607-44CF-A84D-6BA19F64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821" y="4357213"/>
            <a:ext cx="6926179" cy="185108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HARRIS HASSAN (19B-090-CS)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 ULLAH KHAN (19B-068-CS)</a:t>
            </a:r>
          </a:p>
        </p:txBody>
      </p:sp>
    </p:spTree>
    <p:extLst>
      <p:ext uri="{BB962C8B-B14F-4D97-AF65-F5344CB8AC3E}">
        <p14:creationId xmlns:p14="http://schemas.microsoft.com/office/powerpoint/2010/main" val="304943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7AB6F1-0128-45ED-B06E-A4846B98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8"/>
            <a:ext cx="11257788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7CBC3D-760B-47E0-B0AC-163D6D6AC791}"/>
              </a:ext>
            </a:extLst>
          </p:cNvPr>
          <p:cNvSpPr txBox="1"/>
          <p:nvPr/>
        </p:nvSpPr>
        <p:spPr>
          <a:xfrm>
            <a:off x="1976521" y="743906"/>
            <a:ext cx="9448800" cy="546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 (DEFINITION)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SKIP LIST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 SIMPLE STRUCTURE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TABLE OF SKIP LIST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 ALGORITHMS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60E0-4F8A-4CD2-8F31-C9C54A1E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86" y="183147"/>
            <a:ext cx="10018713" cy="114299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F30D-6728-4A0D-B9E3-309B2376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010" y="1092200"/>
            <a:ext cx="10018713" cy="4673600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 is a probabilistic data structure where elements are kept sorted by the keys.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simple, we create multiple layers in a sorted list so that we can skip some nodes.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basically a linked list with additional pointers such that intermediate nodes can be skipped.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FFF2A-3CC4-4BC8-B5BB-39EDC888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76" y="4536831"/>
            <a:ext cx="9612923" cy="19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01C1-5523-4645-B4AD-3F546668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Why we use Skip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DDBD-7FF8-4CCA-AE25-D504346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211" y="1917700"/>
            <a:ext cx="10018713" cy="3905251"/>
          </a:xfrm>
        </p:spPr>
        <p:txBody>
          <a:bodyPr>
            <a:normAutofit fontScale="55000" lnSpcReduction="20000"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fastest searching technique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quick search, insertion and deletion of element with simple algorithm.</a:t>
            </a:r>
          </a:p>
          <a:p>
            <a:r>
              <a:rPr lang="en-US" sz="51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skip list allows the process of item look up in efficient manner.</a:t>
            </a:r>
          </a:p>
          <a:p>
            <a:pPr algn="l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lists are very useful when you need to be able to concurrently access your data structure.</a:t>
            </a:r>
            <a:b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2175C9-B931-4015-B3B9-70D6C5DC7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3" b="11195"/>
          <a:stretch/>
        </p:blipFill>
        <p:spPr>
          <a:xfrm>
            <a:off x="1962150" y="1321748"/>
            <a:ext cx="8940800" cy="2285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B496F-17C3-4E03-BB81-22DE9A32570A}"/>
              </a:ext>
            </a:extLst>
          </p:cNvPr>
          <p:cNvSpPr txBox="1"/>
          <p:nvPr/>
        </p:nvSpPr>
        <p:spPr>
          <a:xfrm>
            <a:off x="1930400" y="3796466"/>
            <a:ext cx="1008380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 with “n” nodes: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second node point to the second position a head.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fourth node point to the second position a head.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AD8B5-CF02-4F62-87D4-30D8A03D8BD4}"/>
              </a:ext>
            </a:extLst>
          </p:cNvPr>
          <p:cNvSpPr txBox="1"/>
          <p:nvPr/>
        </p:nvSpPr>
        <p:spPr>
          <a:xfrm>
            <a:off x="1930400" y="571500"/>
            <a:ext cx="900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 STRUCTURE</a:t>
            </a:r>
          </a:p>
        </p:txBody>
      </p:sp>
    </p:spTree>
    <p:extLst>
      <p:ext uri="{BB962C8B-B14F-4D97-AF65-F5344CB8AC3E}">
        <p14:creationId xmlns:p14="http://schemas.microsoft.com/office/powerpoint/2010/main" val="155903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6AE3-385C-4BB7-83D0-F4C041BE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TABLE OF SKIP LIST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E354846-0FE0-44DB-8AA1-E06D45E08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98735"/>
              </p:ext>
            </p:extLst>
          </p:nvPr>
        </p:nvGraphicFramePr>
        <p:xfrm>
          <a:off x="1484311" y="2438399"/>
          <a:ext cx="9722352" cy="297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721">
                  <a:extLst>
                    <a:ext uri="{9D8B030D-6E8A-4147-A177-3AD203B41FA5}">
                      <a16:colId xmlns:a16="http://schemas.microsoft.com/office/drawing/2014/main" val="1925064785"/>
                    </a:ext>
                  </a:extLst>
                </a:gridCol>
                <a:gridCol w="2904455">
                  <a:extLst>
                    <a:ext uri="{9D8B030D-6E8A-4147-A177-3AD203B41FA5}">
                      <a16:colId xmlns:a16="http://schemas.microsoft.com/office/drawing/2014/main" val="3449942788"/>
                    </a:ext>
                  </a:extLst>
                </a:gridCol>
                <a:gridCol w="2430588">
                  <a:extLst>
                    <a:ext uri="{9D8B030D-6E8A-4147-A177-3AD203B41FA5}">
                      <a16:colId xmlns:a16="http://schemas.microsoft.com/office/drawing/2014/main" val="3521375166"/>
                    </a:ext>
                  </a:extLst>
                </a:gridCol>
                <a:gridCol w="2430588">
                  <a:extLst>
                    <a:ext uri="{9D8B030D-6E8A-4147-A177-3AD203B41FA5}">
                      <a16:colId xmlns:a16="http://schemas.microsoft.com/office/drawing/2014/main" val="3994899117"/>
                    </a:ext>
                  </a:extLst>
                </a:gridCol>
              </a:tblGrid>
              <a:tr h="564244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69801"/>
                  </a:ext>
                </a:extLst>
              </a:tr>
              <a:tr h="602892"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8"/>
                  </a:ext>
                </a:extLst>
              </a:tr>
              <a:tr h="602892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25172"/>
                  </a:ext>
                </a:extLst>
              </a:tr>
              <a:tr h="60289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84206"/>
                  </a:ext>
                </a:extLst>
              </a:tr>
              <a:tr h="60289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8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1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7C05-3262-43F9-A7BF-0066FD0A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04E2EC-3445-4276-A632-6DA6FD96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941" y="96253"/>
            <a:ext cx="7205594" cy="467776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find_pred_node(x)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u←sentinel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 ← h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r ≥ 0 do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u.next[r] ≠ nil and u.next[r].x &lt; x do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u ← u.next[r]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go right in list r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 ← r − 1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go down into list r-1 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u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find(x)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 ← find_pred_node(x)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u.next[0] =nil then return nil</a:t>
            </a:r>
          </a:p>
          <a:p>
            <a:pPr marL="0" lvl="1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u.next[0].x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4CC2569-9AEA-4326-A940-661E1A23C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23" y="4853280"/>
            <a:ext cx="6828312" cy="17812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7232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9ACF7B-6024-408E-A60D-F2D815A0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ALGORITHM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0447F1-A3BC-48AB-BA99-61049C04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380" y="0"/>
            <a:ext cx="6383207" cy="5137445"/>
          </a:xfrm>
        </p:spPr>
        <p:txBody>
          <a:bodyPr numCol="1" anchor="ctr">
            <a:normAutofit fontScale="92500" lnSpcReduction="20000"/>
          </a:bodyPr>
          <a:lstStyle/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add(x)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 ← sentinel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r←h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r ≥ 0 do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u.next[r] ≠ nil and u.next[r].x &lt; x do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u←u.next[r]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u.next[r] ≠ nil and u.next[r].x = x then return false 					stack[r] ← u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 ← r − 1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w←newnode(x,pickheight())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h &lt; w.height() do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 ← h + 1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stack[h] ← sentinel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height increased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  in 0,1,2,...,len(w.next) −1 do 		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w.next[i]←stack[i].next[i]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stack[i].next[i]←w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← n + 1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true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8A450B-5AE1-4B40-AF9B-0F46F8F2C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43"/>
          <a:stretch/>
        </p:blipFill>
        <p:spPr>
          <a:xfrm>
            <a:off x="5090380" y="5137445"/>
            <a:ext cx="6687879" cy="15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25C-E258-4D4A-9841-CA3981C9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DELETE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0DC6-A86B-4732-A8F8-558DA8D8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138224"/>
            <a:ext cx="7152608" cy="472085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remove(x)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removed ← false 	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u←sentinel 	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r←h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r ≥ 0 do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u.next[r] ≠ nil and u.next[r].x &lt; x do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u←u.next[r]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u.next[r] ≠ nil and u.next[r].x = x then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removed ← true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u.next[r] ← u.next[r].next[r]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u = sentinel and u.next[r] = nil then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h ← h − 1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height has decreased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r←r−1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removed then n ← n − 1</a:t>
            </a:r>
          </a:p>
          <a:p>
            <a:pPr marL="0" indent="0">
              <a:spcBef>
                <a:spcPts val="150"/>
              </a:spcBef>
              <a:spcAft>
                <a:spcPts val="200"/>
              </a:spcAft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removed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18749-5708-433D-8168-63215D2C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84" y="4946488"/>
            <a:ext cx="7098851" cy="17732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94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721</Words>
  <Application>Microsoft Office PowerPoint</Application>
  <PresentationFormat>Widescreen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PROJECT PRESENTATION Topic: SKIP LIST</vt:lpstr>
      <vt:lpstr>PowerPoint Presentation</vt:lpstr>
      <vt:lpstr>DEFINITION</vt:lpstr>
      <vt:lpstr>Why we use Skip List?</vt:lpstr>
      <vt:lpstr>PowerPoint Presentation</vt:lpstr>
      <vt:lpstr>COMPLEXITY TABLE OF SKIP LIST</vt:lpstr>
      <vt:lpstr>SEARCH ALGORITHM</vt:lpstr>
      <vt:lpstr>INSERT ALGORITHM</vt:lpstr>
      <vt:lpstr>DELETE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Topic: SKIP LIST</dc:title>
  <dc:creator>SAMEER ULLAH KHAN</dc:creator>
  <cp:lastModifiedBy>SAMEER ULLAH KHAN</cp:lastModifiedBy>
  <cp:revision>2</cp:revision>
  <dcterms:created xsi:type="dcterms:W3CDTF">2021-01-31T14:32:56Z</dcterms:created>
  <dcterms:modified xsi:type="dcterms:W3CDTF">2021-01-31T14:34:38Z</dcterms:modified>
</cp:coreProperties>
</file>