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</p:sldIdLst>
  <p:sldSz cx="12192000" cy="6858000"/>
  <p:notesSz cx="6858000" cy="9144000"/>
  <p:embeddedFontLst>
    <p:embeddedFont>
      <p:font typeface="Lato Black" panose="020B0604020202020204" charset="0"/>
      <p:bold r:id="rId18"/>
      <p:boldItalic r:id="rId19"/>
    </p:embeddedFont>
    <p:embeddedFont>
      <p:font typeface="Libre Baskerville" panose="020B0604020202020204" charset="0"/>
      <p:regular r:id="rId20"/>
      <p:bold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ameer-mohammad-04jan199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meerMohammad190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DATABSE MANAGEMENT</a:t>
            </a:r>
            <a:endParaRPr lang="en-US" dirty="0">
              <a:ea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idx="1"/>
          </p:nvPr>
        </p:nvSpPr>
        <p:spPr>
          <a:xfrm>
            <a:off x="838200" y="112713"/>
            <a:ext cx="10515600" cy="6064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Retrieve the names, addresses, and number of books checked out for all borrowers who have more than five books checked 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are the following borrowers who checked out more than five books.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436915"/>
            <a:ext cx="9916886" cy="1455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6" y="3414913"/>
            <a:ext cx="7090525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3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01216"/>
            <a:ext cx="10515600" cy="5775747"/>
          </a:xfrm>
        </p:spPr>
        <p:txBody>
          <a:bodyPr>
            <a:normAutofit fontScale="92500"/>
          </a:bodyPr>
          <a:lstStyle/>
          <a:p>
            <a:r>
              <a:rPr lang="en-US" dirty="0"/>
              <a:t>For each book authored by "Stephen King", retrieve the title and the number of copies owned by the library branch whose name is "</a:t>
            </a:r>
            <a:r>
              <a:rPr lang="en-US" dirty="0" smtClean="0"/>
              <a:t>Central“</a:t>
            </a:r>
          </a:p>
          <a:p>
            <a:r>
              <a:rPr lang="en-US" dirty="0" smtClean="0"/>
              <a:t>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are two books which was authored by “</a:t>
            </a:r>
            <a:r>
              <a:rPr lang="en-US" dirty="0" err="1" smtClean="0"/>
              <a:t>Stephenh</a:t>
            </a:r>
            <a:r>
              <a:rPr lang="en-US" dirty="0" smtClean="0"/>
              <a:t> King” and there are 5 copies which are owned by central library branch.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1799343"/>
            <a:ext cx="9935547" cy="1988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52" y="4372355"/>
            <a:ext cx="739243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4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Insights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Uneven Book Distribution Across </a:t>
            </a:r>
            <a:r>
              <a:rPr lang="en-US" dirty="0" smtClean="0"/>
              <a:t>Branches.</a:t>
            </a:r>
          </a:p>
          <a:p>
            <a:r>
              <a:rPr lang="en-IN" dirty="0"/>
              <a:t>Branch Performance </a:t>
            </a:r>
            <a:r>
              <a:rPr lang="en-IN" dirty="0" smtClean="0"/>
              <a:t>Variance.</a:t>
            </a:r>
            <a:endParaRPr lang="en-US" dirty="0"/>
          </a:p>
          <a:p>
            <a:r>
              <a:rPr lang="en-US" dirty="0"/>
              <a:t>Inactive Borrowers </a:t>
            </a:r>
            <a:r>
              <a:rPr lang="en-US" dirty="0" smtClean="0"/>
              <a:t>Identified.</a:t>
            </a:r>
          </a:p>
          <a:p>
            <a:r>
              <a:rPr lang="en-US" dirty="0"/>
              <a:t>Overloaded Borrowers </a:t>
            </a:r>
            <a:r>
              <a:rPr lang="en-US" dirty="0" smtClean="0"/>
              <a:t>Detected.</a:t>
            </a:r>
          </a:p>
          <a:p>
            <a:r>
              <a:rPr lang="en-US" dirty="0"/>
              <a:t>Rebalance Inventory Across </a:t>
            </a:r>
            <a:r>
              <a:rPr lang="en-US" dirty="0" smtClean="0"/>
              <a:t>Branches.</a:t>
            </a:r>
          </a:p>
          <a:p>
            <a:r>
              <a:rPr lang="en-US" dirty="0"/>
              <a:t>Set Borrowing Limits or </a:t>
            </a:r>
            <a:r>
              <a:rPr lang="en-US" dirty="0" smtClean="0"/>
              <a:t>Alerts.</a:t>
            </a:r>
          </a:p>
          <a:p>
            <a:r>
              <a:rPr lang="en-US" dirty="0"/>
              <a:t>Optimize Low-Performing </a:t>
            </a:r>
            <a:r>
              <a:rPr lang="en-US" dirty="0" smtClean="0"/>
              <a:t>Branches.</a:t>
            </a:r>
          </a:p>
          <a:p>
            <a:r>
              <a:rPr lang="en-US" dirty="0"/>
              <a:t>Regular Data </a:t>
            </a:r>
            <a:r>
              <a:rPr lang="en-US" dirty="0" smtClean="0"/>
              <a:t>Audits.</a:t>
            </a:r>
          </a:p>
        </p:txBody>
      </p:sp>
    </p:spTree>
    <p:extLst>
      <p:ext uri="{BB962C8B-B14F-4D97-AF65-F5344CB8AC3E}">
        <p14:creationId xmlns:p14="http://schemas.microsoft.com/office/powerpoint/2010/main" val="99991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9551"/>
            <a:ext cx="10515600" cy="46374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project successfully leveraged data analysis to uncover critical insights within the Library Management System, focusing on book availability, borrower behavior, and branch-level performance.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identifying key relationships between database tables and extracting actionable metrics, the analysis enabled a deeper understanding of library operations.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findings support informed decision-making to optimize book distribution, enhance user engagement, and improve overall branch efficiency.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data-driven approach lays a strong foundation for continuous monitoring and strategic improvements across the library network.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6694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pPr marL="114300" indent="0">
              <a:buNone/>
            </a:pPr>
            <a:r>
              <a:rPr lang="en-US" u="sng" dirty="0" smtClean="0"/>
              <a:t>Q &amp; A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What are the struggles that you have faced during this Database management?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How can we implement this analysis for the real time?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How can these insights be integrated into ongoing library operations?</a:t>
            </a:r>
          </a:p>
          <a:p>
            <a:pPr marL="114300" indent="0">
              <a:buNone/>
            </a:pPr>
            <a:r>
              <a:rPr lang="en-US" u="sng" dirty="0" smtClean="0"/>
              <a:t>Challenges working on SQL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While Importing the data we need to check the each column data type and any particular anomalies.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If any anomalies are there how can we resolve them.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 smtClean="0"/>
              <a:t>Joins that we use are should be very particular, and choose wisely by analytical thinking.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6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1030030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a B.tech Graduate in Electrical and Electronic Engineering from VNRVJIET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worked as Process Associate in GENPACT pvt.ltd for 1.8 years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IN" sz="24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3238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Process Associate I had worked on different software's like tablue, and excel. From there I got a strong interest in data science. Therefore with passion and interest I started to learn deep into Data Science.</a:t>
            </a:r>
          </a:p>
          <a:p>
            <a:pPr>
              <a:buClr>
                <a:schemeClr val="dk1"/>
              </a:buClr>
              <a:buSzPts val="2400"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23850"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LinkedIn:-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</a:t>
            </a:r>
            <a:r>
              <a:rPr lang="en-IN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www.linkedin.com/in/sameer-mohammad-04jan1999</a:t>
            </a:r>
            <a:endParaRPr lang="en-IN" sz="2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400"/>
            </a:pPr>
            <a:endParaRPr lang="en-IN" sz="2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23850"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GitHub:-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github.com/SameerMohammad1902</a:t>
            </a:r>
            <a:endParaRPr lang="en-US" sz="24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IN" dirty="0"/>
              <a:t>Objective of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en-US" dirty="0" smtClean="0"/>
              <a:t>Analyze </a:t>
            </a:r>
            <a:r>
              <a:rPr lang="en-US" dirty="0"/>
              <a:t>and extract meaningful data from a library management system to evaluate book inventory distribution, borrower activity, and branch performance</a:t>
            </a:r>
            <a:r>
              <a:rPr lang="en-US" dirty="0" smtClean="0"/>
              <a:t>.</a:t>
            </a:r>
          </a:p>
          <a:p>
            <a:r>
              <a:rPr lang="en-US" dirty="0"/>
              <a:t>By identifying key relationships between database tables and uncovering usage patterns, the goal was to generate actionable insights that optimize resource allocation, improve borrower </a:t>
            </a:r>
            <a:r>
              <a:rPr lang="en-US" dirty="0" smtClean="0"/>
              <a:t>management</a:t>
            </a:r>
            <a:r>
              <a:rPr lang="en-US" dirty="0"/>
              <a:t>, and enhance overall library operations. </a:t>
            </a:r>
            <a:endParaRPr lang="en-US" dirty="0" smtClean="0"/>
          </a:p>
          <a:p>
            <a:r>
              <a:rPr lang="en-US" dirty="0" smtClean="0"/>
              <a:t>We aimed </a:t>
            </a:r>
            <a:r>
              <a:rPr lang="en-US" dirty="0"/>
              <a:t>to support data-driven decision-making by providing detailed, branch-specific statistics and identifying areas for operational </a:t>
            </a:r>
            <a:r>
              <a:rPr lang="en-US" dirty="0" smtClean="0"/>
              <a:t>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24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491"/>
          </a:xfrm>
        </p:spPr>
        <p:txBody>
          <a:bodyPr/>
          <a:lstStyle/>
          <a:p>
            <a:r>
              <a:rPr lang="en-US" dirty="0" smtClean="0"/>
              <a:t>ENITITY AND SCHEMA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315615"/>
            <a:ext cx="10515600" cy="48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6612"/>
            <a:ext cx="10515600" cy="5990351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many copies of the book titled "The Lost Tribe" are owned by </a:t>
            </a:r>
            <a:r>
              <a:rPr lang="en-US" dirty="0" smtClean="0"/>
              <a:t>the </a:t>
            </a:r>
            <a:r>
              <a:rPr lang="en-US" dirty="0"/>
              <a:t>library branch whose name is "Sharpstown"? </a:t>
            </a:r>
            <a:endParaRPr lang="en-US" dirty="0" smtClean="0"/>
          </a:p>
          <a:p>
            <a:r>
              <a:rPr lang="en-US" dirty="0" smtClean="0"/>
              <a:t>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Output: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A total number of 5 copies of “ The Lost Tribe “ are owned by the Sharpstown branch.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06" y="1600070"/>
            <a:ext cx="9965094" cy="1727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05" y="3748983"/>
            <a:ext cx="5347997" cy="14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7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1257"/>
            <a:ext cx="10515600" cy="59157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many copies of the book titled "The Lost Tribe" are owned by each library branch? </a:t>
            </a:r>
            <a:endParaRPr lang="en-US" dirty="0" smtClean="0"/>
          </a:p>
          <a:p>
            <a:r>
              <a:rPr lang="en-US" dirty="0" smtClean="0"/>
              <a:t>Code: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Total copies of 5 book titled “The Lost Tribe” are owned by each the 4 library's.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9" y="1504306"/>
            <a:ext cx="9991531" cy="1864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9" y="3684034"/>
            <a:ext cx="5077534" cy="13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4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967"/>
            <a:ext cx="10515600" cy="6064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Retrieve the names of all borrowers who do not have any books checked out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above following names are the borrowers who do not have any books checked out.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6" y="1430619"/>
            <a:ext cx="9535856" cy="1433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85" y="4033011"/>
            <a:ext cx="6789561" cy="10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0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629"/>
            <a:ext cx="10515600" cy="60463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each book that is loaned out from the "Sharpstown" branch and whose </a:t>
            </a:r>
            <a:r>
              <a:rPr lang="en-US" dirty="0" smtClean="0"/>
              <a:t>Due Date </a:t>
            </a:r>
            <a:r>
              <a:rPr lang="en-US" dirty="0"/>
              <a:t>is 2/3/18, retrieve the book title, the borrower's name, and the borrower's address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Title of the book, Borrower name and address who loaned out from “Sharpstown” on 2/3/18 are retrieved by the above query.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2" y="1707502"/>
            <a:ext cx="9935548" cy="193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2" y="3928187"/>
            <a:ext cx="9935548" cy="14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idx="1"/>
          </p:nvPr>
        </p:nvSpPr>
        <p:spPr>
          <a:xfrm>
            <a:off x="838200" y="84138"/>
            <a:ext cx="10515600" cy="6092825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each library branch, retrieve the branch name and the total number of books loaned out from that branch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total number of 51 book from all branches are loaned out.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77" y="3593952"/>
            <a:ext cx="4734586" cy="1491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77" y="1556078"/>
            <a:ext cx="10058400" cy="16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3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702</Words>
  <Application>Microsoft Office PowerPoint</Application>
  <PresentationFormat>Widescreen</PresentationFormat>
  <Paragraphs>114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 Black</vt:lpstr>
      <vt:lpstr>Arial</vt:lpstr>
      <vt:lpstr>Libre Baskerville</vt:lpstr>
      <vt:lpstr>Calibri</vt:lpstr>
      <vt:lpstr>Office Theme</vt:lpstr>
      <vt:lpstr>PowerPoint Presentation</vt:lpstr>
      <vt:lpstr>PowerPoint Presentation</vt:lpstr>
      <vt:lpstr>Objective of the Project</vt:lpstr>
      <vt:lpstr>ENITITY AND SCHEMA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Insights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Admin</cp:lastModifiedBy>
  <cp:revision>14</cp:revision>
  <dcterms:created xsi:type="dcterms:W3CDTF">2021-02-16T05:19:01Z</dcterms:created>
  <dcterms:modified xsi:type="dcterms:W3CDTF">2025-07-21T10:28:12Z</dcterms:modified>
</cp:coreProperties>
</file>