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Fira Sans Extra Condensed Medium"/>
      <p:regular r:id="rId19"/>
      <p:bold r:id="rId20"/>
      <p:italic r:id="rId21"/>
      <p:boldItalic r:id="rId22"/>
    </p:embeddedFont>
    <p:embeddedFont>
      <p:font typeface="Fira Sans Extra Condensed SemiBol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FiraSansExtraCondensedSemiBold-bold.fntdata"/><Relationship Id="rId23" Type="http://schemas.openxmlformats.org/officeDocument/2006/relationships/font" Target="fonts/FiraSansExtraCondensedSemiBo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SemiBold-boldItalic.fntdata"/><Relationship Id="rId25" Type="http://schemas.openxmlformats.org/officeDocument/2006/relationships/font" Target="fonts/FiraSansExtraCondensedSemiBol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FiraSansExtraCondensedMedium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d1d11c1e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8d1d11c1e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064aa285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064aa285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064aa28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064aa28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1b6e560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a1b6e560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a1b6e560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a1b6e560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bc00f6a1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bc00f6a1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064aa28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064aa28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064aa285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064aa285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064aa285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064aa285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064aa285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064aa285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BMW APP</a:t>
            </a:r>
            <a:endParaRPr/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5502825" y="4151950"/>
            <a:ext cx="39453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-Sameer Mulani (J026)</a:t>
            </a:r>
            <a:endParaRPr/>
          </a:p>
        </p:txBody>
      </p:sp>
      <p:grpSp>
        <p:nvGrpSpPr>
          <p:cNvPr id="53" name="Google Shape;53;p13"/>
          <p:cNvGrpSpPr/>
          <p:nvPr/>
        </p:nvGrpSpPr>
        <p:grpSpPr>
          <a:xfrm flipH="1" rot="1578645">
            <a:off x="2731727" y="1134112"/>
            <a:ext cx="1566930" cy="1715068"/>
            <a:chOff x="4718425" y="934625"/>
            <a:chExt cx="1467100" cy="1605800"/>
          </a:xfrm>
        </p:grpSpPr>
        <p:cxnSp>
          <p:nvCxnSpPr>
            <p:cNvPr id="54" name="Google Shape;54;p13"/>
            <p:cNvCxnSpPr/>
            <p:nvPr/>
          </p:nvCxnSpPr>
          <p:spPr>
            <a:xfrm>
              <a:off x="5119625" y="1316725"/>
              <a:ext cx="1065900" cy="1223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" name="Google Shape;55;p13"/>
            <p:cNvSpPr/>
            <p:nvPr/>
          </p:nvSpPr>
          <p:spPr>
            <a:xfrm>
              <a:off x="4718425" y="934625"/>
              <a:ext cx="826800" cy="826800"/>
            </a:xfrm>
            <a:prstGeom prst="ellipse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6" name="Google Shape;56;p13"/>
          <p:cNvGrpSpPr/>
          <p:nvPr/>
        </p:nvGrpSpPr>
        <p:grpSpPr>
          <a:xfrm flipH="1" rot="1578645">
            <a:off x="1209287" y="2129531"/>
            <a:ext cx="883060" cy="1781848"/>
            <a:chOff x="6176375" y="2540550"/>
            <a:chExt cx="826800" cy="1668325"/>
          </a:xfrm>
        </p:grpSpPr>
        <p:cxnSp>
          <p:nvCxnSpPr>
            <p:cNvPr id="57" name="Google Shape;57;p13"/>
            <p:cNvCxnSpPr/>
            <p:nvPr/>
          </p:nvCxnSpPr>
          <p:spPr>
            <a:xfrm rot="10800000">
              <a:off x="6190500" y="2540550"/>
              <a:ext cx="406200" cy="1281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" name="Google Shape;58;p13"/>
            <p:cNvSpPr/>
            <p:nvPr/>
          </p:nvSpPr>
          <p:spPr>
            <a:xfrm>
              <a:off x="6176375" y="3382075"/>
              <a:ext cx="826800" cy="826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9" name="Google Shape;59;p13"/>
          <p:cNvGrpSpPr/>
          <p:nvPr/>
        </p:nvGrpSpPr>
        <p:grpSpPr>
          <a:xfrm flipH="1" rot="1578645">
            <a:off x="2276008" y="697150"/>
            <a:ext cx="709717" cy="1720355"/>
            <a:chOff x="6042175" y="934625"/>
            <a:chExt cx="664500" cy="1610750"/>
          </a:xfrm>
        </p:grpSpPr>
        <p:cxnSp>
          <p:nvCxnSpPr>
            <p:cNvPr id="60" name="Google Shape;60;p13"/>
            <p:cNvCxnSpPr/>
            <p:nvPr/>
          </p:nvCxnSpPr>
          <p:spPr>
            <a:xfrm flipH="1">
              <a:off x="6190500" y="1278475"/>
              <a:ext cx="191100" cy="126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" name="Google Shape;61;p13"/>
            <p:cNvSpPr/>
            <p:nvPr/>
          </p:nvSpPr>
          <p:spPr>
            <a:xfrm>
              <a:off x="6042175" y="934625"/>
              <a:ext cx="664500" cy="664500"/>
            </a:xfrm>
            <a:prstGeom prst="ellipse">
              <a:avLst/>
            </a:prstGeom>
            <a:solidFill>
              <a:srgbClr val="0B539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" name="Google Shape;62;p13"/>
          <p:cNvGrpSpPr/>
          <p:nvPr/>
        </p:nvGrpSpPr>
        <p:grpSpPr>
          <a:xfrm flipH="1" rot="1578645">
            <a:off x="722626" y="1237720"/>
            <a:ext cx="1983628" cy="780902"/>
            <a:chOff x="6185550" y="1814200"/>
            <a:chExt cx="1857250" cy="731150"/>
          </a:xfrm>
        </p:grpSpPr>
        <p:cxnSp>
          <p:nvCxnSpPr>
            <p:cNvPr id="63" name="Google Shape;63;p13"/>
            <p:cNvCxnSpPr/>
            <p:nvPr/>
          </p:nvCxnSpPr>
          <p:spPr>
            <a:xfrm flipH="1">
              <a:off x="6185550" y="2158050"/>
              <a:ext cx="1534500" cy="387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" name="Google Shape;64;p13"/>
            <p:cNvSpPr/>
            <p:nvPr/>
          </p:nvSpPr>
          <p:spPr>
            <a:xfrm>
              <a:off x="7378300" y="1814200"/>
              <a:ext cx="664500" cy="664500"/>
            </a:xfrm>
            <a:prstGeom prst="ellipse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" name="Google Shape;65;p13"/>
          <p:cNvGrpSpPr/>
          <p:nvPr/>
        </p:nvGrpSpPr>
        <p:grpSpPr>
          <a:xfrm flipH="1" rot="1578645">
            <a:off x="2109021" y="2795838"/>
            <a:ext cx="1944805" cy="975633"/>
            <a:chOff x="4369400" y="2545175"/>
            <a:chExt cx="1820900" cy="913475"/>
          </a:xfrm>
        </p:grpSpPr>
        <p:cxnSp>
          <p:nvCxnSpPr>
            <p:cNvPr id="66" name="Google Shape;66;p13"/>
            <p:cNvCxnSpPr/>
            <p:nvPr/>
          </p:nvCxnSpPr>
          <p:spPr>
            <a:xfrm flipH="1" rot="10800000">
              <a:off x="4689400" y="2545175"/>
              <a:ext cx="1500900" cy="592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" name="Google Shape;67;p13"/>
            <p:cNvSpPr/>
            <p:nvPr/>
          </p:nvSpPr>
          <p:spPr>
            <a:xfrm>
              <a:off x="4369400" y="2794150"/>
              <a:ext cx="664500" cy="664500"/>
            </a:xfrm>
            <a:prstGeom prst="ellipse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" name="Google Shape;68;p13"/>
          <p:cNvGrpSpPr/>
          <p:nvPr/>
        </p:nvGrpSpPr>
        <p:grpSpPr>
          <a:xfrm flipH="1" rot="1578645">
            <a:off x="1980644" y="2609568"/>
            <a:ext cx="1276075" cy="1710769"/>
            <a:chOff x="4995600" y="2545225"/>
            <a:chExt cx="1194775" cy="1601775"/>
          </a:xfrm>
        </p:grpSpPr>
        <p:cxnSp>
          <p:nvCxnSpPr>
            <p:cNvPr id="69" name="Google Shape;69;p13"/>
            <p:cNvCxnSpPr/>
            <p:nvPr/>
          </p:nvCxnSpPr>
          <p:spPr>
            <a:xfrm flipH="1" rot="10800000">
              <a:off x="5325175" y="2545225"/>
              <a:ext cx="865200" cy="1305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" name="Google Shape;70;p13"/>
            <p:cNvSpPr/>
            <p:nvPr/>
          </p:nvSpPr>
          <p:spPr>
            <a:xfrm>
              <a:off x="4995600" y="3482500"/>
              <a:ext cx="664500" cy="664500"/>
            </a:xfrm>
            <a:prstGeom prst="ellipse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1" name="Google Shape;71;p13"/>
          <p:cNvGrpSpPr/>
          <p:nvPr/>
        </p:nvGrpSpPr>
        <p:grpSpPr>
          <a:xfrm flipH="1" rot="1578645">
            <a:off x="966801" y="2074508"/>
            <a:ext cx="1383493" cy="664004"/>
            <a:chOff x="6190400" y="2545375"/>
            <a:chExt cx="1295350" cy="621700"/>
          </a:xfrm>
        </p:grpSpPr>
        <p:cxnSp>
          <p:nvCxnSpPr>
            <p:cNvPr id="72" name="Google Shape;72;p13"/>
            <p:cNvCxnSpPr/>
            <p:nvPr/>
          </p:nvCxnSpPr>
          <p:spPr>
            <a:xfrm rot="10800000">
              <a:off x="6190400" y="2545375"/>
              <a:ext cx="1085100" cy="401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" name="Google Shape;73;p13"/>
            <p:cNvSpPr/>
            <p:nvPr/>
          </p:nvSpPr>
          <p:spPr>
            <a:xfrm>
              <a:off x="7031550" y="2712875"/>
              <a:ext cx="454200" cy="454200"/>
            </a:xfrm>
            <a:prstGeom prst="ellipse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13"/>
          <p:cNvGrpSpPr/>
          <p:nvPr/>
        </p:nvGrpSpPr>
        <p:grpSpPr>
          <a:xfrm flipH="1" rot="1578645">
            <a:off x="2459157" y="2311074"/>
            <a:ext cx="1561911" cy="485107"/>
            <a:chOff x="4718425" y="2096250"/>
            <a:chExt cx="1462400" cy="454200"/>
          </a:xfrm>
        </p:grpSpPr>
        <p:cxnSp>
          <p:nvCxnSpPr>
            <p:cNvPr id="75" name="Google Shape;75;p13"/>
            <p:cNvCxnSpPr/>
            <p:nvPr/>
          </p:nvCxnSpPr>
          <p:spPr>
            <a:xfrm>
              <a:off x="4947525" y="2334900"/>
              <a:ext cx="1233300" cy="205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" name="Google Shape;76;p13"/>
            <p:cNvSpPr/>
            <p:nvPr/>
          </p:nvSpPr>
          <p:spPr>
            <a:xfrm>
              <a:off x="4718425" y="2096250"/>
              <a:ext cx="454200" cy="454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13"/>
          <p:cNvGrpSpPr/>
          <p:nvPr/>
        </p:nvGrpSpPr>
        <p:grpSpPr>
          <a:xfrm flipH="1" rot="1578645">
            <a:off x="1623907" y="1111363"/>
            <a:ext cx="1113158" cy="1112690"/>
            <a:chOff x="6185500" y="1498650"/>
            <a:chExt cx="1042238" cy="1041800"/>
          </a:xfrm>
        </p:grpSpPr>
        <p:cxnSp>
          <p:nvCxnSpPr>
            <p:cNvPr id="78" name="Google Shape;78;p13"/>
            <p:cNvCxnSpPr/>
            <p:nvPr/>
          </p:nvCxnSpPr>
          <p:spPr>
            <a:xfrm flipH="1">
              <a:off x="6185500" y="1746950"/>
              <a:ext cx="822300" cy="793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" name="Google Shape;79;p13"/>
            <p:cNvSpPr/>
            <p:nvPr/>
          </p:nvSpPr>
          <p:spPr>
            <a:xfrm>
              <a:off x="6773538" y="1498650"/>
              <a:ext cx="454200" cy="454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13"/>
          <p:cNvGrpSpPr/>
          <p:nvPr/>
        </p:nvGrpSpPr>
        <p:grpSpPr>
          <a:xfrm flipH="1" rot="1578645">
            <a:off x="1819727" y="1791398"/>
            <a:ext cx="1250896" cy="1250896"/>
            <a:chOff x="5587975" y="1952850"/>
            <a:chExt cx="1171200" cy="1171200"/>
          </a:xfrm>
        </p:grpSpPr>
        <p:sp>
          <p:nvSpPr>
            <p:cNvPr id="81" name="Google Shape;81;p13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</p:grp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825" y="1753500"/>
            <a:ext cx="1326699" cy="132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710250" y="20674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826950" y="178225"/>
            <a:ext cx="7490100" cy="8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591900" y="1725150"/>
            <a:ext cx="79602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❖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To create an application that which will let the user explore different cars before purchasing.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❖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It gives the user an insight on the models that are available for purchase.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❖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User can reach out to the company via mail, instagram and call.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5"/>
          <p:cNvCxnSpPr>
            <a:endCxn id="95" idx="6"/>
          </p:cNvCxnSpPr>
          <p:nvPr/>
        </p:nvCxnSpPr>
        <p:spPr>
          <a:xfrm flipH="1" rot="10800000">
            <a:off x="2104376" y="3259161"/>
            <a:ext cx="5192400" cy="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5"/>
          <p:cNvSpPr txBox="1"/>
          <p:nvPr>
            <p:ph type="title"/>
          </p:nvPr>
        </p:nvSpPr>
        <p:spPr>
          <a:xfrm>
            <a:off x="788913" y="179475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TABS</a:t>
            </a:r>
            <a:endParaRPr/>
          </a:p>
        </p:txBody>
      </p:sp>
      <p:grpSp>
        <p:nvGrpSpPr>
          <p:cNvPr id="97" name="Google Shape;97;p15"/>
          <p:cNvGrpSpPr/>
          <p:nvPr/>
        </p:nvGrpSpPr>
        <p:grpSpPr>
          <a:xfrm>
            <a:off x="867459" y="969476"/>
            <a:ext cx="2468261" cy="3918953"/>
            <a:chOff x="710275" y="1333888"/>
            <a:chExt cx="1884600" cy="2997975"/>
          </a:xfrm>
        </p:grpSpPr>
        <p:sp>
          <p:nvSpPr>
            <p:cNvPr id="98" name="Google Shape;98;p15"/>
            <p:cNvSpPr/>
            <p:nvPr/>
          </p:nvSpPr>
          <p:spPr>
            <a:xfrm>
              <a:off x="1060675" y="1333888"/>
              <a:ext cx="1183800" cy="118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143175" y="1416388"/>
              <a:ext cx="1018800" cy="1018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570075" y="2583338"/>
              <a:ext cx="165000" cy="1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604125" y="2813988"/>
              <a:ext cx="96900" cy="96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5435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578475" y="3011383"/>
              <a:ext cx="148200" cy="14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 txBox="1"/>
            <p:nvPr/>
          </p:nvSpPr>
          <p:spPr>
            <a:xfrm>
              <a:off x="7102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B539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HOME</a:t>
              </a:r>
              <a:endParaRPr sz="1700">
                <a:solidFill>
                  <a:srgbClr val="0B539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7102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About BMW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" name="Google Shape;106;p15"/>
          <p:cNvGrpSpPr/>
          <p:nvPr/>
        </p:nvGrpSpPr>
        <p:grpSpPr>
          <a:xfrm>
            <a:off x="3416528" y="969476"/>
            <a:ext cx="2468261" cy="3918953"/>
            <a:chOff x="2656575" y="1333888"/>
            <a:chExt cx="1884600" cy="2997975"/>
          </a:xfrm>
        </p:grpSpPr>
        <p:sp>
          <p:nvSpPr>
            <p:cNvPr id="107" name="Google Shape;107;p15"/>
            <p:cNvSpPr/>
            <p:nvPr/>
          </p:nvSpPr>
          <p:spPr>
            <a:xfrm>
              <a:off x="3006975" y="1333888"/>
              <a:ext cx="1183800" cy="118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3089475" y="1416388"/>
              <a:ext cx="1018800" cy="1018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516375" y="2583338"/>
              <a:ext cx="165000" cy="1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550425" y="2813988"/>
              <a:ext cx="96900" cy="96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4898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524775" y="3011383"/>
              <a:ext cx="148200" cy="14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26565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B539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CARS</a:t>
              </a:r>
              <a:endParaRPr sz="1700">
                <a:solidFill>
                  <a:srgbClr val="0B539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26565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Models categorized as SUV and Sedan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" name="Google Shape;115;p15"/>
          <p:cNvGrpSpPr/>
          <p:nvPr/>
        </p:nvGrpSpPr>
        <p:grpSpPr>
          <a:xfrm>
            <a:off x="5965597" y="969476"/>
            <a:ext cx="2468261" cy="3918953"/>
            <a:chOff x="4602875" y="1333888"/>
            <a:chExt cx="1884600" cy="2997975"/>
          </a:xfrm>
        </p:grpSpPr>
        <p:sp>
          <p:nvSpPr>
            <p:cNvPr id="116" name="Google Shape;116;p15"/>
            <p:cNvSpPr/>
            <p:nvPr/>
          </p:nvSpPr>
          <p:spPr>
            <a:xfrm>
              <a:off x="4953275" y="1333888"/>
              <a:ext cx="1183800" cy="118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5035775" y="1416388"/>
              <a:ext cx="1018800" cy="1018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5462675" y="2583338"/>
              <a:ext cx="165000" cy="16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5496725" y="2813988"/>
              <a:ext cx="96900" cy="96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5436125" y="2976538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471075" y="3011383"/>
              <a:ext cx="148200" cy="14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46028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B539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CONTACT US</a:t>
              </a:r>
              <a:endParaRPr sz="1700">
                <a:solidFill>
                  <a:srgbClr val="0B539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46028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user can reach out to the company via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Mail, instagram and call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3" name="Google Shape;123;p15"/>
          <p:cNvSpPr/>
          <p:nvPr/>
        </p:nvSpPr>
        <p:spPr>
          <a:xfrm>
            <a:off x="1761978" y="1405712"/>
            <a:ext cx="679348" cy="675203"/>
          </a:xfrm>
          <a:custGeom>
            <a:rect b="b" l="l" r="r" t="t"/>
            <a:pathLst>
              <a:path extrusionOk="0" h="11300" w="11348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5"/>
          <p:cNvGrpSpPr/>
          <p:nvPr/>
        </p:nvGrpSpPr>
        <p:grpSpPr>
          <a:xfrm>
            <a:off x="6895533" y="1415997"/>
            <a:ext cx="608730" cy="654529"/>
            <a:chOff x="6896644" y="3216007"/>
            <a:chExt cx="322917" cy="347876"/>
          </a:xfrm>
        </p:grpSpPr>
        <p:sp>
          <p:nvSpPr>
            <p:cNvPr id="125" name="Google Shape;125;p15"/>
            <p:cNvSpPr/>
            <p:nvPr/>
          </p:nvSpPr>
          <p:spPr>
            <a:xfrm>
              <a:off x="6896644" y="3216007"/>
              <a:ext cx="301387" cy="347876"/>
            </a:xfrm>
            <a:custGeom>
              <a:rect b="b" l="l" r="r" t="t"/>
              <a:pathLst>
                <a:path extrusionOk="0" h="10955" w="9491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6954883" y="3306382"/>
              <a:ext cx="42012" cy="41980"/>
            </a:xfrm>
            <a:custGeom>
              <a:rect b="b" l="l" r="r" t="t"/>
              <a:pathLst>
                <a:path extrusionOk="0" h="1322" w="1323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7013122" y="3306382"/>
              <a:ext cx="32168" cy="10225"/>
            </a:xfrm>
            <a:custGeom>
              <a:rect b="b" l="l" r="r" t="t"/>
              <a:pathLst>
                <a:path extrusionOk="0" h="322" w="1013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7013471" y="3333596"/>
              <a:ext cx="105903" cy="10606"/>
            </a:xfrm>
            <a:custGeom>
              <a:rect b="b" l="l" r="r" t="t"/>
              <a:pathLst>
                <a:path extrusionOk="0" h="334" w="333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6966982" y="3375576"/>
              <a:ext cx="63923" cy="10606"/>
            </a:xfrm>
            <a:custGeom>
              <a:rect b="b" l="l" r="r" t="t"/>
              <a:pathLst>
                <a:path extrusionOk="0" h="334" w="2013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6928781" y="3524157"/>
              <a:ext cx="52237" cy="10225"/>
            </a:xfrm>
            <a:custGeom>
              <a:rect b="b" l="l" r="r" t="t"/>
              <a:pathLst>
                <a:path extrusionOk="0" h="322" w="164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6945420" y="3314701"/>
              <a:ext cx="274141" cy="248800"/>
            </a:xfrm>
            <a:custGeom>
              <a:rect b="b" l="l" r="r" t="t"/>
              <a:pathLst>
                <a:path extrusionOk="0" h="7835" w="8633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2" name="Google Shape;13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827" y="1126515"/>
            <a:ext cx="1235934" cy="123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CATEGORIES OF MODEL</a:t>
            </a:r>
            <a:endParaRPr/>
          </a:p>
        </p:txBody>
      </p:sp>
      <p:grpSp>
        <p:nvGrpSpPr>
          <p:cNvPr id="138" name="Google Shape;138;p16"/>
          <p:cNvGrpSpPr/>
          <p:nvPr/>
        </p:nvGrpSpPr>
        <p:grpSpPr>
          <a:xfrm>
            <a:off x="3433276" y="3545638"/>
            <a:ext cx="5000574" cy="847200"/>
            <a:chOff x="3433276" y="3545638"/>
            <a:chExt cx="5000574" cy="847200"/>
          </a:xfrm>
        </p:grpSpPr>
        <p:sp>
          <p:nvSpPr>
            <p:cNvPr id="139" name="Google Shape;139;p16"/>
            <p:cNvSpPr/>
            <p:nvPr/>
          </p:nvSpPr>
          <p:spPr>
            <a:xfrm rot="-5400000">
              <a:off x="4121626" y="2857288"/>
              <a:ext cx="847200" cy="2223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4288175" y="3776338"/>
              <a:ext cx="1948800" cy="3858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SEDAN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1" name="Google Shape;141;p16"/>
            <p:cNvSpPr txBox="1"/>
            <p:nvPr/>
          </p:nvSpPr>
          <p:spPr>
            <a:xfrm>
              <a:off x="6347050" y="3701788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7 models available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" name="Google Shape;142;p16"/>
          <p:cNvGrpSpPr/>
          <p:nvPr/>
        </p:nvGrpSpPr>
        <p:grpSpPr>
          <a:xfrm>
            <a:off x="3433276" y="1272915"/>
            <a:ext cx="5000574" cy="847200"/>
            <a:chOff x="3433276" y="1272915"/>
            <a:chExt cx="5000574" cy="847200"/>
          </a:xfrm>
        </p:grpSpPr>
        <p:sp>
          <p:nvSpPr>
            <p:cNvPr id="143" name="Google Shape;143;p16"/>
            <p:cNvSpPr/>
            <p:nvPr/>
          </p:nvSpPr>
          <p:spPr>
            <a:xfrm rot="-5400000">
              <a:off x="4121626" y="584565"/>
              <a:ext cx="847200" cy="2223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4288175" y="1503615"/>
              <a:ext cx="1948800" cy="3858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SUV</a:t>
              </a:r>
              <a:endParaRPr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6347050" y="1429065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Sports Utility Vehicle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6 models available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" name="Google Shape;146;p16"/>
          <p:cNvGrpSpPr/>
          <p:nvPr/>
        </p:nvGrpSpPr>
        <p:grpSpPr>
          <a:xfrm>
            <a:off x="710275" y="1696445"/>
            <a:ext cx="2460558" cy="2272941"/>
            <a:chOff x="710275" y="1696445"/>
            <a:chExt cx="2460558" cy="2272941"/>
          </a:xfrm>
        </p:grpSpPr>
        <p:grpSp>
          <p:nvGrpSpPr>
            <p:cNvPr id="147" name="Google Shape;147;p16"/>
            <p:cNvGrpSpPr/>
            <p:nvPr/>
          </p:nvGrpSpPr>
          <p:grpSpPr>
            <a:xfrm>
              <a:off x="2288356" y="1696445"/>
              <a:ext cx="882450" cy="1136250"/>
              <a:chOff x="2288356" y="1696445"/>
              <a:chExt cx="882450" cy="1136250"/>
            </a:xfrm>
          </p:grpSpPr>
          <p:sp>
            <p:nvSpPr>
              <p:cNvPr id="148" name="Google Shape;148;p16"/>
              <p:cNvSpPr/>
              <p:nvPr/>
            </p:nvSpPr>
            <p:spPr>
              <a:xfrm flipH="1">
                <a:off x="2288356" y="1696445"/>
                <a:ext cx="773700" cy="7737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9" name="Google Shape;149;p16"/>
              <p:cNvCxnSpPr>
                <a:stCxn id="148" idx="0"/>
              </p:cNvCxnSpPr>
              <p:nvPr/>
            </p:nvCxnSpPr>
            <p:spPr>
              <a:xfrm>
                <a:off x="2675206" y="1696445"/>
                <a:ext cx="495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0" name="Google Shape;150;p16"/>
              <p:cNvCxnSpPr>
                <a:stCxn id="148" idx="2"/>
              </p:cNvCxnSpPr>
              <p:nvPr/>
            </p:nvCxnSpPr>
            <p:spPr>
              <a:xfrm>
                <a:off x="2288356" y="2083295"/>
                <a:ext cx="0" cy="74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1" name="Google Shape;151;p16"/>
            <p:cNvGrpSpPr/>
            <p:nvPr/>
          </p:nvGrpSpPr>
          <p:grpSpPr>
            <a:xfrm>
              <a:off x="2288412" y="2832906"/>
              <a:ext cx="882422" cy="1136481"/>
              <a:chOff x="7009125" y="3265500"/>
              <a:chExt cx="565800" cy="728700"/>
            </a:xfrm>
          </p:grpSpPr>
          <p:sp>
            <p:nvSpPr>
              <p:cNvPr id="152" name="Google Shape;152;p16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3" name="Google Shape;153;p16"/>
              <p:cNvCxnSpPr>
                <a:stCxn id="152" idx="0"/>
              </p:cNvCxnSpPr>
              <p:nvPr/>
            </p:nvCxnSpPr>
            <p:spPr>
              <a:xfrm>
                <a:off x="7257225" y="3994200"/>
                <a:ext cx="317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4" name="Google Shape;154;p16"/>
              <p:cNvCxnSpPr>
                <a:stCxn id="152" idx="2"/>
              </p:cNvCxnSpPr>
              <p:nvPr/>
            </p:nvCxnSpPr>
            <p:spPr>
              <a:xfrm rot="10800000">
                <a:off x="7009125" y="3265500"/>
                <a:ext cx="0" cy="48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5" name="Google Shape;155;p16"/>
            <p:cNvSpPr/>
            <p:nvPr/>
          </p:nvSpPr>
          <p:spPr>
            <a:xfrm>
              <a:off x="2215781" y="2760409"/>
              <a:ext cx="144900" cy="1449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710275" y="2181958"/>
              <a:ext cx="1301700" cy="1301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848097" y="2319958"/>
              <a:ext cx="1025700" cy="102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rgbClr val="0B539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MODELS</a:t>
              </a:r>
              <a:endParaRPr sz="1300">
                <a:solidFill>
                  <a:srgbClr val="0B539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4524075" y="1249275"/>
            <a:ext cx="95875" cy="3894244"/>
          </a:xfrm>
          <a:custGeom>
            <a:rect b="b" l="l" r="r" t="t"/>
            <a:pathLst>
              <a:path extrusionOk="0" h="137351" w="3835">
                <a:moveTo>
                  <a:pt x="1918" y="0"/>
                </a:moveTo>
                <a:cubicBezTo>
                  <a:pt x="858" y="0"/>
                  <a:pt x="1" y="857"/>
                  <a:pt x="1" y="1917"/>
                </a:cubicBezTo>
                <a:lnTo>
                  <a:pt x="1" y="137350"/>
                </a:lnTo>
                <a:lnTo>
                  <a:pt x="3835" y="137350"/>
                </a:lnTo>
                <a:lnTo>
                  <a:pt x="3835" y="1917"/>
                </a:lnTo>
                <a:cubicBezTo>
                  <a:pt x="3835" y="857"/>
                  <a:pt x="2977" y="0"/>
                  <a:pt x="1918" y="0"/>
                </a:cubicBezTo>
                <a:close/>
              </a:path>
            </a:pathLst>
          </a:custGeom>
          <a:solidFill>
            <a:srgbClr val="AFBD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17"/>
          <p:cNvGrpSpPr/>
          <p:nvPr/>
        </p:nvGrpSpPr>
        <p:grpSpPr>
          <a:xfrm>
            <a:off x="4524063" y="3268719"/>
            <a:ext cx="3909689" cy="538800"/>
            <a:chOff x="4524063" y="3268719"/>
            <a:chExt cx="3909689" cy="538800"/>
          </a:xfrm>
        </p:grpSpPr>
        <p:sp>
          <p:nvSpPr>
            <p:cNvPr id="165" name="Google Shape;165;p17"/>
            <p:cNvSpPr/>
            <p:nvPr/>
          </p:nvSpPr>
          <p:spPr>
            <a:xfrm>
              <a:off x="4998850" y="3339574"/>
              <a:ext cx="1422982" cy="397100"/>
            </a:xfrm>
            <a:custGeom>
              <a:rect b="b" l="l" r="r" t="t"/>
              <a:pathLst>
                <a:path extrusionOk="0" fill="none" h="15884" w="66116">
                  <a:moveTo>
                    <a:pt x="0" y="15884"/>
                  </a:moveTo>
                  <a:lnTo>
                    <a:pt x="66116" y="15884"/>
                  </a:lnTo>
                  <a:lnTo>
                    <a:pt x="60436" y="7847"/>
                  </a:lnTo>
                  <a:lnTo>
                    <a:pt x="66116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4524063" y="3268719"/>
              <a:ext cx="560225" cy="538800"/>
            </a:xfrm>
            <a:custGeom>
              <a:rect b="b" l="l" r="r" t="t"/>
              <a:pathLst>
                <a:path extrusionOk="0" h="21552" w="22409">
                  <a:moveTo>
                    <a:pt x="1" y="1"/>
                  </a:moveTo>
                  <a:lnTo>
                    <a:pt x="1" y="21551"/>
                  </a:lnTo>
                  <a:lnTo>
                    <a:pt x="22408" y="21551"/>
                  </a:lnTo>
                  <a:lnTo>
                    <a:pt x="22408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/>
            </a:p>
          </p:txBody>
        </p:sp>
        <p:sp>
          <p:nvSpPr>
            <p:cNvPr id="167" name="Google Shape;167;p17"/>
            <p:cNvSpPr txBox="1"/>
            <p:nvPr/>
          </p:nvSpPr>
          <p:spPr>
            <a:xfrm>
              <a:off x="6626551" y="3270669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Used implicit calling and web view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4524063" y="2001006"/>
            <a:ext cx="3909689" cy="538475"/>
            <a:chOff x="4524063" y="2001006"/>
            <a:chExt cx="3909689" cy="538475"/>
          </a:xfrm>
        </p:grpSpPr>
        <p:sp>
          <p:nvSpPr>
            <p:cNvPr id="169" name="Google Shape;169;p17"/>
            <p:cNvSpPr/>
            <p:nvPr/>
          </p:nvSpPr>
          <p:spPr>
            <a:xfrm>
              <a:off x="4998850" y="2071550"/>
              <a:ext cx="1422982" cy="397375"/>
            </a:xfrm>
            <a:custGeom>
              <a:rect b="b" l="l" r="r" t="t"/>
              <a:pathLst>
                <a:path extrusionOk="0" fill="none" h="15895" w="66116">
                  <a:moveTo>
                    <a:pt x="0" y="15895"/>
                  </a:moveTo>
                  <a:lnTo>
                    <a:pt x="66116" y="15895"/>
                  </a:lnTo>
                  <a:lnTo>
                    <a:pt x="60436" y="7858"/>
                  </a:lnTo>
                  <a:lnTo>
                    <a:pt x="661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Home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4524063" y="2001006"/>
              <a:ext cx="560225" cy="538475"/>
            </a:xfrm>
            <a:custGeom>
              <a:rect b="b" l="l" r="r" t="t"/>
              <a:pathLst>
                <a:path extrusionOk="0" h="21539" w="22409">
                  <a:moveTo>
                    <a:pt x="1" y="0"/>
                  </a:moveTo>
                  <a:lnTo>
                    <a:pt x="1" y="21539"/>
                  </a:lnTo>
                  <a:lnTo>
                    <a:pt x="22408" y="21539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/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6626551" y="2002788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Yet to be made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10275" y="2634863"/>
            <a:ext cx="3909663" cy="538475"/>
            <a:chOff x="710275" y="2634863"/>
            <a:chExt cx="3909663" cy="538475"/>
          </a:xfrm>
        </p:grpSpPr>
        <p:sp>
          <p:nvSpPr>
            <p:cNvPr id="173" name="Google Shape;173;p17"/>
            <p:cNvSpPr/>
            <p:nvPr/>
          </p:nvSpPr>
          <p:spPr>
            <a:xfrm>
              <a:off x="2722199" y="2705413"/>
              <a:ext cx="1422982" cy="397400"/>
            </a:xfrm>
            <a:custGeom>
              <a:rect b="b" l="l" r="r" t="t"/>
              <a:pathLst>
                <a:path extrusionOk="0" fill="none" h="15896" w="66116">
                  <a:moveTo>
                    <a:pt x="66116" y="15895"/>
                  </a:moveTo>
                  <a:lnTo>
                    <a:pt x="1" y="15895"/>
                  </a:lnTo>
                  <a:lnTo>
                    <a:pt x="5680" y="7859"/>
                  </a:lnTo>
                  <a:lnTo>
                    <a:pt x="1" y="0"/>
                  </a:lnTo>
                  <a:lnTo>
                    <a:pt x="66116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Cars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4059738" y="2634863"/>
              <a:ext cx="560200" cy="538475"/>
            </a:xfrm>
            <a:custGeom>
              <a:rect b="b" l="l" r="r" t="t"/>
              <a:pathLst>
                <a:path extrusionOk="0" h="21539" w="22408">
                  <a:moveTo>
                    <a:pt x="0" y="1"/>
                  </a:moveTo>
                  <a:lnTo>
                    <a:pt x="0" y="21539"/>
                  </a:lnTo>
                  <a:lnTo>
                    <a:pt x="22408" y="21539"/>
                  </a:lnTo>
                  <a:lnTo>
                    <a:pt x="22408" y="1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/>
            </a:p>
          </p:txBody>
        </p:sp>
        <p:sp>
          <p:nvSpPr>
            <p:cNvPr id="175" name="Google Shape;175;p17"/>
            <p:cNvSpPr txBox="1"/>
            <p:nvPr/>
          </p:nvSpPr>
          <p:spPr>
            <a:xfrm>
              <a:off x="710275" y="2636675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SUV and SEDAN, used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spinner to load 2 fragments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6" name="Google Shape;176;p17"/>
          <p:cNvGrpSpPr/>
          <p:nvPr/>
        </p:nvGrpSpPr>
        <p:grpSpPr>
          <a:xfrm>
            <a:off x="710275" y="1366850"/>
            <a:ext cx="3909663" cy="558825"/>
            <a:chOff x="710275" y="1366850"/>
            <a:chExt cx="3909663" cy="558825"/>
          </a:xfrm>
        </p:grpSpPr>
        <p:sp>
          <p:nvSpPr>
            <p:cNvPr id="177" name="Google Shape;177;p17"/>
            <p:cNvSpPr/>
            <p:nvPr/>
          </p:nvSpPr>
          <p:spPr>
            <a:xfrm>
              <a:off x="2722199" y="1437675"/>
              <a:ext cx="1422982" cy="397100"/>
            </a:xfrm>
            <a:custGeom>
              <a:rect b="b" l="l" r="r" t="t"/>
              <a:pathLst>
                <a:path extrusionOk="0" fill="none" h="15884" w="66116">
                  <a:moveTo>
                    <a:pt x="66116" y="15884"/>
                  </a:moveTo>
                  <a:lnTo>
                    <a:pt x="1" y="15884"/>
                  </a:lnTo>
                  <a:lnTo>
                    <a:pt x="5680" y="7847"/>
                  </a:lnTo>
                  <a:lnTo>
                    <a:pt x="1" y="1"/>
                  </a:lnTo>
                  <a:lnTo>
                    <a:pt x="66116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Splash Screen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4059738" y="1366850"/>
              <a:ext cx="560200" cy="538775"/>
            </a:xfrm>
            <a:custGeom>
              <a:rect b="b" l="l" r="r" t="t"/>
              <a:pathLst>
                <a:path extrusionOk="0" h="21551" w="22408">
                  <a:moveTo>
                    <a:pt x="0" y="0"/>
                  </a:moveTo>
                  <a:lnTo>
                    <a:pt x="0" y="21550"/>
                  </a:lnTo>
                  <a:lnTo>
                    <a:pt x="22408" y="21550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17"/>
            <p:cNvSpPr txBox="1"/>
            <p:nvPr/>
          </p:nvSpPr>
          <p:spPr>
            <a:xfrm>
              <a:off x="710275" y="1390775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Displays BMW logo while launching the app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0" name="Google Shape;180;p17"/>
          <p:cNvGrpSpPr/>
          <p:nvPr/>
        </p:nvGrpSpPr>
        <p:grpSpPr>
          <a:xfrm>
            <a:off x="4182920" y="1484421"/>
            <a:ext cx="303645" cy="303598"/>
            <a:chOff x="2685825" y="840375"/>
            <a:chExt cx="481900" cy="481825"/>
          </a:xfrm>
        </p:grpSpPr>
        <p:sp>
          <p:nvSpPr>
            <p:cNvPr id="181" name="Google Shape;181;p17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3" name="Google Shape;183;p17"/>
          <p:cNvGrpSpPr/>
          <p:nvPr/>
        </p:nvGrpSpPr>
        <p:grpSpPr>
          <a:xfrm>
            <a:off x="4177942" y="2752187"/>
            <a:ext cx="313601" cy="304165"/>
            <a:chOff x="3270675" y="841800"/>
            <a:chExt cx="497700" cy="482725"/>
          </a:xfrm>
        </p:grpSpPr>
        <p:sp>
          <p:nvSpPr>
            <p:cNvPr id="184" name="Google Shape;184;p17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87" name="Google Shape;187;p17"/>
          <p:cNvSpPr/>
          <p:nvPr/>
        </p:nvSpPr>
        <p:spPr>
          <a:xfrm>
            <a:off x="4657075" y="2127930"/>
            <a:ext cx="303598" cy="284632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88" name="Google Shape;188;p17"/>
          <p:cNvGrpSpPr/>
          <p:nvPr/>
        </p:nvGrpSpPr>
        <p:grpSpPr>
          <a:xfrm>
            <a:off x="4657075" y="3386320"/>
            <a:ext cx="303598" cy="303598"/>
            <a:chOff x="3271200" y="1435075"/>
            <a:chExt cx="481825" cy="481825"/>
          </a:xfrm>
        </p:grpSpPr>
        <p:sp>
          <p:nvSpPr>
            <p:cNvPr id="189" name="Google Shape;189;p17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1" name="Google Shape;191;p17"/>
          <p:cNvGrpSpPr/>
          <p:nvPr/>
        </p:nvGrpSpPr>
        <p:grpSpPr>
          <a:xfrm>
            <a:off x="4185795" y="4020193"/>
            <a:ext cx="297896" cy="297896"/>
            <a:chOff x="6239925" y="2032450"/>
            <a:chExt cx="472775" cy="472775"/>
          </a:xfrm>
        </p:grpSpPr>
        <p:sp>
          <p:nvSpPr>
            <p:cNvPr id="192" name="Google Shape;192;p17"/>
            <p:cNvSpPr/>
            <p:nvPr/>
          </p:nvSpPr>
          <p:spPr>
            <a:xfrm>
              <a:off x="6239925" y="2032450"/>
              <a:ext cx="472775" cy="472775"/>
            </a:xfrm>
            <a:custGeom>
              <a:rect b="b" l="l" r="r" t="t"/>
              <a:pathLst>
                <a:path extrusionOk="0" h="18911" w="18911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6329800" y="2122325"/>
              <a:ext cx="292950" cy="293025"/>
            </a:xfrm>
            <a:custGeom>
              <a:rect b="b" l="l" r="r" t="t"/>
              <a:pathLst>
                <a:path extrusionOk="0" h="11721" w="11718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94" name="Google Shape;194;p17"/>
          <p:cNvSpPr txBox="1"/>
          <p:nvPr/>
        </p:nvSpPr>
        <p:spPr>
          <a:xfrm>
            <a:off x="5061825" y="3314925"/>
            <a:ext cx="1153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Contact Us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200" name="Google Shape;200;p18"/>
          <p:cNvSpPr txBox="1"/>
          <p:nvPr/>
        </p:nvSpPr>
        <p:spPr>
          <a:xfrm>
            <a:off x="642950" y="4133175"/>
            <a:ext cx="145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632725" y="1306275"/>
            <a:ext cx="78009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Used Spinner to give user an option between SUV and Sedan. Fragment is loaded according to what the user choses.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In every fragment, there is a card view for each car model.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All the cards are scrollable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SPLASH SCREEN &amp; CONTACT US</a:t>
            </a:r>
            <a:endParaRPr/>
          </a:p>
        </p:txBody>
      </p:sp>
      <p:pic>
        <p:nvPicPr>
          <p:cNvPr id="207" name="Google Shape;2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625" y="1173600"/>
            <a:ext cx="1754299" cy="389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2175" y="1131451"/>
            <a:ext cx="1754299" cy="38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type="title"/>
          </p:nvPr>
        </p:nvSpPr>
        <p:spPr>
          <a:xfrm>
            <a:off x="710250" y="271325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SUV &amp; SEDAN</a:t>
            </a:r>
            <a:endParaRPr/>
          </a:p>
        </p:txBody>
      </p:sp>
      <p:pic>
        <p:nvPicPr>
          <p:cNvPr id="214" name="Google Shape;2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525" y="947975"/>
            <a:ext cx="1864949" cy="414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0"/>
          <p:cNvPicPr preferRelativeResize="0"/>
          <p:nvPr/>
        </p:nvPicPr>
        <p:blipFill rotWithShape="1">
          <a:blip r:embed="rId4">
            <a:alphaModFix/>
          </a:blip>
          <a:srcRect b="0" l="-4799" r="0" t="-4799"/>
          <a:stretch/>
        </p:blipFill>
        <p:spPr>
          <a:xfrm>
            <a:off x="5061850" y="657750"/>
            <a:ext cx="2013900" cy="44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21" name="Google Shape;221;p21"/>
          <p:cNvSpPr txBox="1"/>
          <p:nvPr/>
        </p:nvSpPr>
        <p:spPr>
          <a:xfrm>
            <a:off x="1041025" y="1592050"/>
            <a:ext cx="70620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Including a database, which will update the car information on real time basis.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Login Credentials.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Comparison between two or more cars.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Creating a better UI.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Cart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ject Managem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