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imsonpublishers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B0C22-48C4-94CC-8E45-4E87B6E5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0813" y="1235871"/>
            <a:ext cx="4965825" cy="1528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Fraudulent Website Detection using Machine Learning Techniques</a:t>
            </a:r>
            <a:endParaRPr lang="en-US" sz="3400" b="1" kern="1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50" name="Picture 3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E0059967-7AD6-5765-A8A5-D47CD518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954" r="24248"/>
          <a:stretch/>
        </p:blipFill>
        <p:spPr>
          <a:xfrm>
            <a:off x="-52347" y="10"/>
            <a:ext cx="6324560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F0BA4F-9FA1-230C-D097-B49678AD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1446" y="3200400"/>
            <a:ext cx="3638080" cy="2293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+mj-lt"/>
              </a:rPr>
              <a:t>Team Members: </a:t>
            </a:r>
          </a:p>
          <a:p>
            <a:r>
              <a:rPr lang="en-US" sz="1800" dirty="0">
                <a:latin typeface="+mj-lt"/>
              </a:rPr>
              <a:t>Mohan </a:t>
            </a:r>
            <a:r>
              <a:rPr lang="en-US" sz="1800">
                <a:latin typeface="+mj-lt"/>
              </a:rPr>
              <a:t>Nallapu, </a:t>
            </a:r>
            <a:r>
              <a:rPr lang="en-US" sz="1800" dirty="0">
                <a:latin typeface="+mj-lt"/>
              </a:rPr>
              <a:t>2147289 </a:t>
            </a:r>
          </a:p>
          <a:p>
            <a:r>
              <a:rPr lang="en-US" sz="1800" dirty="0">
                <a:latin typeface="+mj-lt"/>
              </a:rPr>
              <a:t>Harsha Bollina, 2149598</a:t>
            </a:r>
          </a:p>
          <a:p>
            <a:r>
              <a:rPr lang="en-US" sz="1800" dirty="0">
                <a:latin typeface="+mj-lt"/>
              </a:rPr>
              <a:t>Silvister Reddy, 2148356</a:t>
            </a:r>
          </a:p>
          <a:p>
            <a:r>
              <a:rPr lang="en-US" sz="1800" dirty="0">
                <a:latin typeface="+mj-lt"/>
              </a:rPr>
              <a:t>Sameer Khan, 2146936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EEA99-3D0E-A6F7-E766-120EE0A4A160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9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3"/>
            <a:ext cx="10972800" cy="581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396"/>
            <a:ext cx="10972800" cy="4433776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supervised machine learning task.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major types of supervised machine learning problems, called classification and regression.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data set comes under classification problem, as the input URL is classified as phishing (1) or legitimate (0).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machine learning models (classification) considered to train the dataset in this notebook are: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1. Decision Tree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2. Random Forest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3. Multilayer Perceptron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4. XGBoost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5. Autoencoder Neural Network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063"/>
            <a:ext cx="10972800" cy="6000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0139"/>
            <a:ext cx="10972800" cy="4769034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 models are evaluated and considered metric as accuracy.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Below Figure shows the training and test dataset accuracy by the respective models: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above, it is clear that XGBoost model gives better performance. The model is saved for further usage.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482F9-405E-D6E8-D3E7-C2AD6500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78" y="2248009"/>
            <a:ext cx="5389464" cy="23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2905"/>
            <a:ext cx="10972800" cy="7870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0456"/>
            <a:ext cx="10972800" cy="329878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Working on this project is very knowledgeable and worth the effort.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Through this project, one can know a lot about the phishing websites and how they are differentiated   from legitimate ones.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project can be taken further by creating a browser extensions of developing a GUI.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These should classify the inputted URL to legitimate or phishing with the use of the saved model.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8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8" y="2639029"/>
            <a:ext cx="10972800" cy="95518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!.....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9985"/>
            <a:ext cx="10972800" cy="3889093"/>
          </a:xfrm>
        </p:spPr>
        <p:txBody>
          <a:bodyPr>
            <a:no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6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742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913"/>
            <a:ext cx="10972800" cy="4556825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and Background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scope 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742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913"/>
            <a:ext cx="10972800" cy="4556825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Phishing is the commonly used social engineering and cyber attack.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 such attacks, the phisher targets naïve online users by tricking them into revealing confidential information, with the purpose of using it fraudulently.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avoid getting phished,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1. U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sers should have awareness of phishing websites.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2. H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 a blacklist of websites which requires knowledge of website being detected as phishing.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3. D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etect them in early appearance, using machine learning and deep neural network algorithms. </a:t>
            </a:r>
          </a:p>
          <a:p>
            <a:pPr>
              <a:buClr>
                <a:schemeClr val="tx1"/>
              </a:buClr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are using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based method which is proven to be most effective than the other methods to detect phishin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 attacks on websites.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6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121107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913"/>
            <a:ext cx="10972800" cy="4556825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objective of this project is to train machine learning models and deep neural nets on the dataset created to predict phishing websites.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Both phishing and benign URLs of websites are gathered to form a dataset and from them required URL and website content-based features are extracted.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9428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5104"/>
            <a:ext cx="10972800" cy="4167634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Importing dataset which is in the form of csv file using python libraries.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 and perform pre-processing on the dataset by using Exploratory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nalysis techniques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also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knowing about the features present in the dataset.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the dataset into training and testing tests.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selected machine learning and deep neural network algorithms like Decision Tree, SVM, Random Forest, Autoencoder on the dataset.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a code for displaying the evaluation result considering accuracy metrics.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the obtained results for trained models and specify which is better.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7420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5.urldata.csv)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913"/>
            <a:ext cx="10972800" cy="455682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This dataset contains 1000 rows and 18 columns (as extracted features on which we will apply our     machine learning algorithms).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following 17 features as shown below in the snippet are being used to classify our dataset.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Sample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651DA-C6F3-8748-5822-EA7A2D98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317358"/>
            <a:ext cx="6766560" cy="26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5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6990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18738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together 17 features are extracted from the dataset: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 Bar based Features, Domain based Features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&amp; JavaScript based Features.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 Bar based Features considered are: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of URL  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 Address in URL.  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‘@’ Symbol in URL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 of URL    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of URL           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‘http/https’ in Domain 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based Features considered are: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DNS Record     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 of Domain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Website Traffic      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 Period of Domain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					</a:t>
            </a:r>
            <a:r>
              <a:rPr lang="en-US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1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95504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9216"/>
            <a:ext cx="10972800" cy="3462528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and JavaScript based Features considered are: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Iframe Redirection               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Disabling Right Click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 Bar Customization  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Website Forwarding</a:t>
            </a:r>
            <a:b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F8BA-74DF-0C79-5099-1871B66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1"/>
            <a:ext cx="10972800" cy="686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014-389F-EE7E-60DA-DFCD9739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3313"/>
            <a:ext cx="10972800" cy="478942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9EDE7-CDBD-C95F-9D06-A63B84C3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511808"/>
            <a:ext cx="8692896" cy="46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0907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12769</TotalTime>
  <Words>755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Avenir Next LT Pro</vt:lpstr>
      <vt:lpstr>Calibri</vt:lpstr>
      <vt:lpstr>Calibri Light</vt:lpstr>
      <vt:lpstr>Posterama</vt:lpstr>
      <vt:lpstr>SplashVTI</vt:lpstr>
      <vt:lpstr>Fraudulent Website Detection using Machine Learning Techniques</vt:lpstr>
      <vt:lpstr>Contents</vt:lpstr>
      <vt:lpstr>Introduction &amp; Background</vt:lpstr>
      <vt:lpstr>Objective </vt:lpstr>
      <vt:lpstr>Approach</vt:lpstr>
      <vt:lpstr>Dataset (5.urldata.csv)</vt:lpstr>
      <vt:lpstr>Features Selection</vt:lpstr>
      <vt:lpstr>Features Selection</vt:lpstr>
      <vt:lpstr>Features Distribution</vt:lpstr>
      <vt:lpstr>Machine Learning Models </vt:lpstr>
      <vt:lpstr>Model Evaluation</vt:lpstr>
      <vt:lpstr>Conclusion &amp; Future Scope</vt:lpstr>
      <vt:lpstr>Thank You !.....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Website Detection using Machine Learning Techniques</dc:title>
  <dc:creator>Pathan, Sameer K</dc:creator>
  <cp:lastModifiedBy>Pathan, Sameer K</cp:lastModifiedBy>
  <cp:revision>8</cp:revision>
  <dcterms:created xsi:type="dcterms:W3CDTF">2023-04-26T23:50:30Z</dcterms:created>
  <dcterms:modified xsi:type="dcterms:W3CDTF">2023-05-05T20:40:21Z</dcterms:modified>
</cp:coreProperties>
</file>