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6" r:id="rId7"/>
    <p:sldId id="263" r:id="rId8"/>
    <p:sldId id="260" r:id="rId9"/>
    <p:sldId id="261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9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1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6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9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1FFB-F08A-4B92-9F2C-81008D1433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9830-2394-4966-BD0C-B7065B4F1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F9C26D-B9FD-185D-CBB8-583FC8107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D4988-F359-A5A7-A4E4-D0F222C1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7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6F34DE-97EC-1441-8193-719DBD79F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8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DBB623-080C-CB78-9F96-240FCE00B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5E41A-0715-462C-BD22-B7C5BC6C7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5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5053C-35A5-77FF-D95A-E15B8C90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2E137-B0B0-B059-09A2-A55DC1DA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0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02332-AF03-75CA-5AEB-B714FB3A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1FE2E1-47FD-43AE-153C-E79CDF3A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61ABD-C540-0AF0-865F-0B05B078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5036C-2447-A0C4-31A9-F3353DCE1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4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0D69FF-BF24-229F-70CB-1D76228FF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5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Gupta</dc:creator>
  <cp:lastModifiedBy>Ayush Gupta</cp:lastModifiedBy>
  <cp:revision>3</cp:revision>
  <dcterms:created xsi:type="dcterms:W3CDTF">2023-04-20T07:58:09Z</dcterms:created>
  <dcterms:modified xsi:type="dcterms:W3CDTF">2023-04-20T19:16:13Z</dcterms:modified>
</cp:coreProperties>
</file>