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5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0F62-0933-4CA4-A3D4-09471C72587A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AD10-1313-4A9E-BAB7-7B4DC591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7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00400"/>
            <a:ext cx="20574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36576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Zombies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6576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CHANCE</a:t>
            </a:r>
            <a:br>
              <a:rPr lang="en-US" dirty="0" smtClean="0"/>
            </a:br>
            <a:r>
              <a:rPr lang="en-US" dirty="0" smtClean="0"/>
              <a:t>COLOR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4857929"/>
            <a:ext cx="2057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7200" y="485793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initialize(city)</a:t>
            </a:r>
          </a:p>
          <a:p>
            <a:r>
              <a:rPr lang="en-US" dirty="0" smtClean="0"/>
              <a:t>update(city)</a:t>
            </a:r>
          </a:p>
          <a:p>
            <a:r>
              <a:rPr lang="en-US" dirty="0" err="1" smtClean="0"/>
              <a:t>findHuman</a:t>
            </a:r>
            <a:r>
              <a:rPr lang="en-US" dirty="0" smtClean="0"/>
              <a:t>(city)</a:t>
            </a:r>
          </a:p>
          <a:p>
            <a:r>
              <a:rPr lang="en-US" dirty="0" smtClean="0"/>
              <a:t>chase(city, color)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62600" y="2401163"/>
            <a:ext cx="22860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562600" y="2895600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69527" y="242887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28956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CHANCE</a:t>
            </a:r>
          </a:p>
          <a:p>
            <a:r>
              <a:rPr lang="en-US" dirty="0" smtClean="0"/>
              <a:t>COLOR</a:t>
            </a:r>
          </a:p>
          <a:p>
            <a:r>
              <a:rPr lang="en-US" dirty="0"/>
              <a:t>r</a:t>
            </a:r>
            <a:r>
              <a:rPr lang="en-US" dirty="0" smtClean="0"/>
              <a:t>un</a:t>
            </a:r>
          </a:p>
          <a:p>
            <a:r>
              <a:rPr lang="en-US" dirty="0"/>
              <a:t>c</a:t>
            </a:r>
            <a:r>
              <a:rPr lang="en-US" dirty="0" smtClean="0"/>
              <a:t>ount</a:t>
            </a:r>
          </a:p>
          <a:p>
            <a:r>
              <a:rPr lang="en-US" dirty="0"/>
              <a:t>i</a:t>
            </a:r>
            <a:r>
              <a:rPr lang="en-US" dirty="0" smtClean="0"/>
              <a:t>d</a:t>
            </a:r>
          </a:p>
          <a:p>
            <a:r>
              <a:rPr lang="en-US" dirty="0" err="1" smtClean="0"/>
              <a:t>isInfected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562600" y="4648200"/>
            <a:ext cx="2286000" cy="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9526" y="4649926"/>
            <a:ext cx="2355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isInfected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setInfected</a:t>
            </a:r>
            <a:r>
              <a:rPr lang="en-US" dirty="0" smtClean="0"/>
              <a:t>(</a:t>
            </a:r>
            <a:r>
              <a:rPr lang="en-US" dirty="0" err="1" smtClean="0"/>
              <a:t>isInfected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initialize(city)</a:t>
            </a:r>
          </a:p>
          <a:p>
            <a:r>
              <a:rPr lang="en-US" dirty="0"/>
              <a:t>u</a:t>
            </a:r>
            <a:r>
              <a:rPr lang="en-US" dirty="0" smtClean="0"/>
              <a:t>pdate(city)</a:t>
            </a:r>
          </a:p>
          <a:p>
            <a:r>
              <a:rPr lang="en-US" dirty="0" err="1" smtClean="0"/>
              <a:t>foundZombie</a:t>
            </a:r>
            <a:r>
              <a:rPr lang="en-US" dirty="0" smtClean="0"/>
              <a:t>(city)</a:t>
            </a:r>
          </a:p>
          <a:p>
            <a:r>
              <a:rPr lang="en-US" dirty="0" smtClean="0"/>
              <a:t>flee(city)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666999" y="152400"/>
            <a:ext cx="2743201" cy="5651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67000" y="6096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194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67000" y="646837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and</a:t>
            </a:r>
          </a:p>
          <a:p>
            <a:r>
              <a:rPr lang="en-US" dirty="0"/>
              <a:t>d</a:t>
            </a:r>
            <a:r>
              <a:rPr lang="en-US" dirty="0" smtClean="0"/>
              <a:t>ir</a:t>
            </a:r>
          </a:p>
          <a:p>
            <a:r>
              <a:rPr lang="en-US" dirty="0"/>
              <a:t>x</a:t>
            </a:r>
            <a:endParaRPr lang="en-US" dirty="0" smtClean="0"/>
          </a:p>
          <a:p>
            <a:r>
              <a:rPr lang="en-US" dirty="0"/>
              <a:t>y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irs</a:t>
            </a:r>
          </a:p>
          <a:p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680855" y="2133600"/>
            <a:ext cx="2729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94708" y="2138571"/>
            <a:ext cx="28678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getX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getDir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setDir</a:t>
            </a:r>
            <a:r>
              <a:rPr lang="en-US" dirty="0" smtClean="0"/>
              <a:t>(dir)</a:t>
            </a:r>
          </a:p>
          <a:p>
            <a:r>
              <a:rPr lang="en-US" dirty="0" err="1" smtClean="0"/>
              <a:t>setX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setY</a:t>
            </a:r>
            <a:r>
              <a:rPr lang="en-US" dirty="0" smtClean="0"/>
              <a:t>(y)</a:t>
            </a:r>
          </a:p>
          <a:p>
            <a:r>
              <a:rPr lang="en-US" dirty="0"/>
              <a:t>i</a:t>
            </a:r>
            <a:r>
              <a:rPr lang="en-US" dirty="0" smtClean="0"/>
              <a:t>nitialize(city, color)</a:t>
            </a:r>
          </a:p>
          <a:p>
            <a:r>
              <a:rPr lang="en-US" dirty="0"/>
              <a:t>u</a:t>
            </a:r>
            <a:r>
              <a:rPr lang="en-US" dirty="0" smtClean="0"/>
              <a:t>pdate(city, color, chance)</a:t>
            </a:r>
          </a:p>
          <a:p>
            <a:r>
              <a:rPr lang="en-US" dirty="0" err="1" smtClean="0"/>
              <a:t>isMovingNorth</a:t>
            </a:r>
            <a:r>
              <a:rPr lang="en-US" dirty="0" smtClean="0"/>
              <a:t>(city, color)</a:t>
            </a:r>
          </a:p>
          <a:p>
            <a:r>
              <a:rPr lang="en-US" dirty="0" err="1" smtClean="0"/>
              <a:t>isMovingSouth</a:t>
            </a:r>
            <a:r>
              <a:rPr lang="en-US" dirty="0" smtClean="0"/>
              <a:t>(city, color)</a:t>
            </a:r>
          </a:p>
          <a:p>
            <a:r>
              <a:rPr lang="en-US" dirty="0" err="1" smtClean="0"/>
              <a:t>isMovingEast</a:t>
            </a:r>
            <a:r>
              <a:rPr lang="en-US" dirty="0" smtClean="0"/>
              <a:t>(city, color)</a:t>
            </a:r>
          </a:p>
          <a:p>
            <a:r>
              <a:rPr lang="en-US" dirty="0" err="1" smtClean="0"/>
              <a:t>isMovingWest</a:t>
            </a:r>
            <a:r>
              <a:rPr lang="en-US" dirty="0" smtClean="0"/>
              <a:t>(city, color)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cxnSp>
        <p:nvCxnSpPr>
          <p:cNvPr id="42" name="Straight Connector 41"/>
          <p:cNvCxnSpPr>
            <a:stCxn id="4" idx="0"/>
          </p:cNvCxnSpPr>
          <p:nvPr/>
        </p:nvCxnSpPr>
        <p:spPr>
          <a:xfrm flipV="1">
            <a:off x="1485900" y="16764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45" idx="3"/>
          </p:cNvCxnSpPr>
          <p:nvPr/>
        </p:nvCxnSpPr>
        <p:spPr>
          <a:xfrm flipV="1">
            <a:off x="1485900" y="1620984"/>
            <a:ext cx="876299" cy="55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 rot="5400000">
            <a:off x="2285999" y="1468583"/>
            <a:ext cx="457199" cy="3048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15" idx="0"/>
          </p:cNvCxnSpPr>
          <p:nvPr/>
        </p:nvCxnSpPr>
        <p:spPr>
          <a:xfrm flipV="1">
            <a:off x="6705600" y="1524000"/>
            <a:ext cx="0" cy="87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52" idx="3"/>
          </p:cNvCxnSpPr>
          <p:nvPr/>
        </p:nvCxnSpPr>
        <p:spPr>
          <a:xfrm flipH="1">
            <a:off x="5772582" y="1524000"/>
            <a:ext cx="933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/>
          <p:cNvSpPr/>
          <p:nvPr/>
        </p:nvSpPr>
        <p:spPr>
          <a:xfrm rot="16200000">
            <a:off x="5334000" y="1352118"/>
            <a:ext cx="533400" cy="34376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UML Class Diagram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R</dc:creator>
  <cp:lastModifiedBy>Sam R</cp:lastModifiedBy>
  <cp:revision>9</cp:revision>
  <dcterms:created xsi:type="dcterms:W3CDTF">2014-11-14T18:48:25Z</dcterms:created>
  <dcterms:modified xsi:type="dcterms:W3CDTF">2014-11-14T19:38:38Z</dcterms:modified>
</cp:coreProperties>
</file>