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377E-00CF-411E-AB93-CE451823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70A42-932E-4BE2-90D6-8FE8E2E73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EDCDE-78A1-4EE4-8AAA-39ED6556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0C67-EDCE-454C-ABC8-C6CE02BE60A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58169-6961-4DB1-9EE6-B753B0AD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8D64-55A1-469D-A725-C309307B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1D04-6614-4469-9307-9BD8D299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8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6D4D-F15D-442D-BA14-46EE1CE8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DE4D4-4471-46CC-AD9F-3FFE63EA3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EA14F-4964-46A2-B6AC-B01EBDCE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0C67-EDCE-454C-ABC8-C6CE02BE60A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72DDA-F0A4-4571-AC1D-5FEAB28C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04439-F828-4207-9928-C20D5011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1D04-6614-4469-9307-9BD8D299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F5826-C940-433B-8F8D-67470FF6A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1B2B8-260B-4334-A8DB-0498FB1B2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E2A96-4A60-4764-BE31-F1ABF01E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0C67-EDCE-454C-ABC8-C6CE02BE60A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F1FA3-8125-458E-9FE0-FF8A37EC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FB9D-F539-44F1-A2BC-FED25722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1D04-6614-4469-9307-9BD8D299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4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FE96-4248-4C53-861B-01E6BFC1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38CBD-C35B-4DED-A0F4-D431C0EA5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A860A-642C-4E20-87CE-98206BA1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0C67-EDCE-454C-ABC8-C6CE02BE60A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23F19-0F7E-4CBC-BFBC-C6951664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7FDF2-BB68-4D24-BA13-586FEBC4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1D04-6614-4469-9307-9BD8D299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6F8E-529D-4901-AF88-9B4A6FED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170AA-A195-4343-BE16-066C11AC9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EBD8-96A3-4E2A-B0CD-AF3B97E3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0C67-EDCE-454C-ABC8-C6CE02BE60A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DA824-0912-4D01-AC18-30A98DB2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68715-D72E-4A32-8FD1-8520839A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1D04-6614-4469-9307-9BD8D299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9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C3CC-3FCA-418A-8EC3-FDAD192B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F9371-3149-4A3E-996F-B4BF002A7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D8971-EEB9-4709-B83E-F2122DCA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2DF2B-DAE3-4BC8-AE96-FEE3FB7A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0C67-EDCE-454C-ABC8-C6CE02BE60A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B5D50-CE85-445F-9BCE-7FEDF0FB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4B041-3104-4919-818C-F88B6F64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1D04-6614-4469-9307-9BD8D299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9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836C-EA0A-4527-A3D5-40C82CD10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BD8A2-B32B-484A-B02F-97FC33997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550BF-D75F-4B35-AC86-C0AC892BC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A192F-94F6-4258-978A-82305A99B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B401D-03D3-45A6-A311-A945DDD74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9281ED-F4EA-4DC3-AFB1-FE39D494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0C67-EDCE-454C-ABC8-C6CE02BE60A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BA24D-F9C0-4121-A2E9-0238F38A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A272D-11B0-41D5-AA9B-E3928946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1D04-6614-4469-9307-9BD8D299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9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3BEC-EB54-46FF-9C91-A20DA8FB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5278B-E6AF-4402-B19D-81FEDFE3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0C67-EDCE-454C-ABC8-C6CE02BE60A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968E2-7287-4E5F-B282-80BD042C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D4E5C-5F87-4443-BF30-DDCDD93B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1D04-6614-4469-9307-9BD8D299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01A0F-6ABD-44A0-8AFD-5AEE1751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0C67-EDCE-454C-ABC8-C6CE02BE60A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04A21-9B5C-408E-BDB4-4E356B3B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95BB4-FC93-4957-8A6E-97C4E2E6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1D04-6614-4469-9307-9BD8D299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0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7776-2285-4AE7-ACA2-B2F5F703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3AC6-70C4-4F59-A712-85642CE57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1165C-F512-44E2-84CF-8905BD2BD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48113-96FC-4BD7-8BD8-A3A5CD57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0C67-EDCE-454C-ABC8-C6CE02BE60A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58748-F5DD-4DA9-8D34-116C9517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38F8A-292B-4F11-8149-FBE4A5DA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1D04-6614-4469-9307-9BD8D299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4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636E-65DA-423F-9BEC-73318025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E7915-55F4-4886-AF95-65F6AAC39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56173-F95B-4795-A063-675EC14A3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FB2A7-407B-4AF2-9405-A69C132A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0C67-EDCE-454C-ABC8-C6CE02BE60A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8CBCB-B2D1-4294-8E24-21BCAC49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FD448-8D56-4B47-A833-A2F81971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1D04-6614-4469-9307-9BD8D299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9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FAE51-85BF-47F7-8C5B-C08DAC2B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06B43-D161-4F72-9410-E66A4B960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2F415-71B3-489A-BBB5-8BFA249CA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0C67-EDCE-454C-ABC8-C6CE02BE60A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A14DB-5E01-45A2-A31C-CF7B1D8A6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155BD-D3F1-4A34-BCBE-3D173A90A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81D04-6614-4469-9307-9BD8D299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4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2C0C-7561-464A-893E-ABBA4740A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Association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504C2-67AE-4EDF-BC72-5532566BB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FlowChart</a:t>
            </a:r>
            <a:r>
              <a:rPr lang="en-US" dirty="0"/>
              <a:t> For Code</a:t>
            </a:r>
          </a:p>
        </p:txBody>
      </p:sp>
    </p:spTree>
    <p:extLst>
      <p:ext uri="{BB962C8B-B14F-4D97-AF65-F5344CB8AC3E}">
        <p14:creationId xmlns:p14="http://schemas.microsoft.com/office/powerpoint/2010/main" val="190701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DBA89C-7F79-4FB7-BE0C-BFE6D96AAD13}"/>
              </a:ext>
            </a:extLst>
          </p:cNvPr>
          <p:cNvSpPr txBox="1"/>
          <p:nvPr/>
        </p:nvSpPr>
        <p:spPr>
          <a:xfrm>
            <a:off x="1913206" y="492369"/>
            <a:ext cx="208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CFD Face Directory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DA53A-AFFE-4673-B1B5-4DC3BD257F7B}"/>
              </a:ext>
            </a:extLst>
          </p:cNvPr>
          <p:cNvSpPr txBox="1"/>
          <p:nvPr/>
        </p:nvSpPr>
        <p:spPr>
          <a:xfrm>
            <a:off x="7988104" y="492370"/>
            <a:ext cx="275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1989 Most Popular Names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AA533-DE59-4459-9D5F-4FEE20EDDD73}"/>
              </a:ext>
            </a:extLst>
          </p:cNvPr>
          <p:cNvSpPr txBox="1"/>
          <p:nvPr/>
        </p:nvSpPr>
        <p:spPr>
          <a:xfrm>
            <a:off x="1924479" y="1300368"/>
            <a:ext cx="205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 Gender/Race Cohorts (n=20)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E2738-54C4-4744-ADEA-97CD26AE7442}"/>
              </a:ext>
            </a:extLst>
          </p:cNvPr>
          <p:cNvSpPr txBox="1"/>
          <p:nvPr/>
        </p:nvSpPr>
        <p:spPr>
          <a:xfrm>
            <a:off x="8199713" y="1300368"/>
            <a:ext cx="2334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Arrays of 100 most popular male and female names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5DC289-1490-4D00-945B-554092ACE55B}"/>
              </a:ext>
            </a:extLst>
          </p:cNvPr>
          <p:cNvCxnSpPr>
            <a:cxnSpLocks/>
          </p:cNvCxnSpPr>
          <p:nvPr/>
        </p:nvCxnSpPr>
        <p:spPr>
          <a:xfrm>
            <a:off x="0" y="1161869"/>
            <a:ext cx="12192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5633FC-135A-48A8-9495-F682F237434F}"/>
              </a:ext>
            </a:extLst>
          </p:cNvPr>
          <p:cNvCxnSpPr>
            <a:cxnSpLocks/>
          </p:cNvCxnSpPr>
          <p:nvPr/>
        </p:nvCxnSpPr>
        <p:spPr>
          <a:xfrm>
            <a:off x="3082078" y="1946699"/>
            <a:ext cx="2222927" cy="97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2B62B4-A44A-45FB-9AEF-798249B1F7AC}"/>
              </a:ext>
            </a:extLst>
          </p:cNvPr>
          <p:cNvCxnSpPr>
            <a:cxnSpLocks/>
          </p:cNvCxnSpPr>
          <p:nvPr/>
        </p:nvCxnSpPr>
        <p:spPr>
          <a:xfrm flipH="1">
            <a:off x="6668024" y="2223698"/>
            <a:ext cx="2699028" cy="69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597A7EB-9C99-4555-B6C7-15A4D208F57A}"/>
              </a:ext>
            </a:extLst>
          </p:cNvPr>
          <p:cNvSpPr txBox="1"/>
          <p:nvPr/>
        </p:nvSpPr>
        <p:spPr>
          <a:xfrm>
            <a:off x="5305005" y="2964847"/>
            <a:ext cx="158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Copy-paste Arrays into JS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7F9B12-68FF-4753-A2DF-2F9FA14DBC4B}"/>
              </a:ext>
            </a:extLst>
          </p:cNvPr>
          <p:cNvCxnSpPr>
            <a:cxnSpLocks/>
          </p:cNvCxnSpPr>
          <p:nvPr/>
        </p:nvCxnSpPr>
        <p:spPr>
          <a:xfrm>
            <a:off x="0" y="2704658"/>
            <a:ext cx="12192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83B3134-20C0-416A-A984-CABD681ADEC3}"/>
              </a:ext>
            </a:extLst>
          </p:cNvPr>
          <p:cNvSpPr/>
          <p:nvPr/>
        </p:nvSpPr>
        <p:spPr>
          <a:xfrm>
            <a:off x="0" y="1161869"/>
            <a:ext cx="12192000" cy="1542788"/>
          </a:xfrm>
          <a:prstGeom prst="rect">
            <a:avLst/>
          </a:prstGeom>
          <a:solidFill>
            <a:srgbClr val="B4C7E7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4D016C-1D6B-419F-938B-E5C5458F0540}"/>
              </a:ext>
            </a:extLst>
          </p:cNvPr>
          <p:cNvSpPr txBox="1"/>
          <p:nvPr/>
        </p:nvSpPr>
        <p:spPr>
          <a:xfrm>
            <a:off x="0" y="238646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MATLAB</a:t>
            </a:r>
          </a:p>
        </p:txBody>
      </p:sp>
    </p:spTree>
    <p:extLst>
      <p:ext uri="{BB962C8B-B14F-4D97-AF65-F5344CB8AC3E}">
        <p14:creationId xmlns:p14="http://schemas.microsoft.com/office/powerpoint/2010/main" val="371086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0FA4-1349-4DCE-8E2D-58D439DF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Strategy for generating rearranged face-name pairs and, for recall phase, a set with equal number of intact and rearranged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4240-1974-41F5-BC30-E6F771F9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667250"/>
          </a:xfrm>
        </p:spPr>
        <p:txBody>
          <a:bodyPr/>
          <a:lstStyle/>
          <a:p>
            <a:r>
              <a:rPr lang="en-US" dirty="0"/>
              <a:t>Generate rearranged based on intact array, but offsetting the index of name and face by two</a:t>
            </a:r>
          </a:p>
          <a:p>
            <a:r>
              <a:rPr lang="en-US" dirty="0"/>
              <a:t>Use odd/even number rules to return a hybrid array of intact + rearranged</a:t>
            </a:r>
          </a:p>
          <a:p>
            <a:pPr lvl="1"/>
            <a:r>
              <a:rPr lang="en-US" dirty="0"/>
              <a:t>Even and 0 (In JS index starts from 0)= Intact</a:t>
            </a:r>
          </a:p>
          <a:p>
            <a:pPr lvl="1"/>
            <a:r>
              <a:rPr lang="en-US" dirty="0"/>
              <a:t>Odd = Rearranged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4BB36-8CD2-43C9-A3F5-099827E3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788" y="3428999"/>
            <a:ext cx="5672213" cy="3198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A95397-4759-442D-A81D-079CD4BFDDAB}"/>
              </a:ext>
            </a:extLst>
          </p:cNvPr>
          <p:cNvSpPr txBox="1"/>
          <p:nvPr/>
        </p:nvSpPr>
        <p:spPr>
          <a:xfrm>
            <a:off x="6294632" y="2360394"/>
            <a:ext cx="561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Proof that this strategy results in a balanced hybrid array (</a:t>
            </a:r>
            <a:r>
              <a:rPr lang="en-US" b="1" dirty="0" err="1"/>
              <a:t>intact+rearranged</a:t>
            </a:r>
            <a:r>
              <a:rPr lang="en-US" b="1" dirty="0"/>
              <a:t>), with no duplicating faces or names !</a:t>
            </a:r>
          </a:p>
        </p:txBody>
      </p:sp>
    </p:spTree>
    <p:extLst>
      <p:ext uri="{BB962C8B-B14F-4D97-AF65-F5344CB8AC3E}">
        <p14:creationId xmlns:p14="http://schemas.microsoft.com/office/powerpoint/2010/main" val="3181914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7156</TotalTime>
  <Words>127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Memory Association Task</vt:lpstr>
      <vt:lpstr>PowerPoint Presentation</vt:lpstr>
      <vt:lpstr>Strategy for generating rearranged face-name pairs and, for recall phase, a set with equal number of intact and rearranged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Association Task</dc:title>
  <dc:creator>Sameer Sabharwal-Siddiqi</dc:creator>
  <cp:lastModifiedBy>Sameer Sabharwal-Siddiqi</cp:lastModifiedBy>
  <cp:revision>25</cp:revision>
  <dcterms:created xsi:type="dcterms:W3CDTF">2020-12-24T21:18:00Z</dcterms:created>
  <dcterms:modified xsi:type="dcterms:W3CDTF">2020-12-30T17:47:18Z</dcterms:modified>
</cp:coreProperties>
</file>