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6DD8-1F20-4287-908A-82C8BCCE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281F5-3649-4004-9D68-E0E411C1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D9D1-0A99-41C8-8846-1FAE86C7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1948-E13F-47F8-87FE-49C295C0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A6CB-AB22-4035-837A-5BA2744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ABA5-BE23-45B8-A687-6DE51F37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E4B0-0B6B-4935-A213-FF9DF216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FBBF-3BFC-45CD-A404-F8AED5D8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4E21-C948-463F-9F7E-EBB85C05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9020-C8B2-4395-A1A6-8190B116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A1C16-D5BB-4862-A544-C529C2189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4F78F-789C-4EA7-97A3-BCAB2884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EAA1-64E8-4910-A1BE-B0E1099D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D367-84AA-421D-B703-24441E56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51CF-5AC2-42FC-8F99-9257562C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81F-FC62-41E7-9D35-A347A74F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594-6827-40A9-96D8-DC4F5FDB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441-5B2A-42A2-9AEC-56A6FC03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12E7-C22B-4FD9-93F1-7D772B2A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CA84-979C-448C-BE4F-2F3EDFD2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007-E49F-4B29-B616-99EA1D09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6244-796E-42A9-BA3B-5D1E1924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8CD5-2EB1-4B98-8F28-94A2F3FC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B993-18B6-4269-A920-576AFF0D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8760-DF59-4078-996F-AC2E965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F821-C6B1-486D-8CB1-1D57D90D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658-65E4-472C-8DAB-3E171C3C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901D-98A4-448F-8C48-B79A9E3AD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9D2F-47A1-4563-B80D-A309B7AA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ACF6-0585-4D74-8AAC-24B50E24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7A3E-BF9A-49C0-AB16-F8B9617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A8A7-0AAC-4667-898E-4F4B7AEF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9EE9-021F-41CF-947B-ECE8BF65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DC62-382E-4D13-ACF0-151446A6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A3A16-A7B7-42B9-869C-8FD46C25E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3BE81-9E9E-4613-B7B2-039024D6E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2C533-9F84-4C3E-BC09-7E178022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03302-10FD-4B98-9E52-BF512FF9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91E-D4DB-484A-8093-15002844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6FC3-3FAF-46FC-BF4B-E20DB11F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2A5E6-E3AD-4D28-8984-E9935BBF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AFF90-944C-4D81-B423-708ED2DE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52BC3-186E-4A86-BE8C-2F3F370E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F6D8-ABB6-467D-9B47-EDB195A9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F59D1-486A-4949-8BE0-25533813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E6C1A-7672-4C83-899D-02DDFCC2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DD4-2F68-45D4-AB27-92062050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26A0-28FB-4C48-B8D5-42508B0E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D7C43-60B3-4C57-A34C-3F5474E6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B59F-0429-4840-81DE-67228A34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EA3A-50AB-4E8A-920A-D50B984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8338-20B8-4B2B-B120-051DAFCD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A762-AB9B-48B8-A5C0-A9BA5576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61A78-B59C-4022-89ED-5B069AE0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44750-EB43-4288-8A5E-0663E358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2C368-9944-4837-93F7-AC074C48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541F-214A-4D12-8539-9286E65F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9FA6-1AA3-42C8-B1EE-9928C689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A015-A902-41D0-862F-0B44411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736F-9FCD-42AB-B026-71A88EBF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F00B-A772-40DD-A528-BDACD4EDE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F32A-618A-49BE-AE16-9426DD5706C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28E5-3207-483D-8B25-8C220FC94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0678-F25F-40EB-96BF-B0D604755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1292-8DED-4985-8ECF-4B49A004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29EE-602B-4B22-A4F4-4380F044C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03072021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A49CD-0127-4EC3-97A0-61C0F2EDA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Further Analysis of Batch 1 Results</a:t>
            </a:r>
          </a:p>
        </p:txBody>
      </p:sp>
    </p:spTree>
    <p:extLst>
      <p:ext uri="{BB962C8B-B14F-4D97-AF65-F5344CB8AC3E}">
        <p14:creationId xmlns:p14="http://schemas.microsoft.com/office/powerpoint/2010/main" val="34424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8D5F-F25A-4FB6-81B0-41589102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Performance on Memory Task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A078B3-B278-43A6-B0FA-C0595339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1690688"/>
            <a:ext cx="5988774" cy="4491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22D7C-22D7-4135-8209-6300F9FBE1B3}"/>
              </a:ext>
            </a:extLst>
          </p:cNvPr>
          <p:cNvSpPr txBox="1"/>
          <p:nvPr/>
        </p:nvSpPr>
        <p:spPr>
          <a:xfrm>
            <a:off x="6605150" y="1690688"/>
            <a:ext cx="4748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graph corresponds with a different subject. </a:t>
            </a:r>
          </a:p>
          <a:p>
            <a:endParaRPr lang="en-US" dirty="0"/>
          </a:p>
          <a:p>
            <a:r>
              <a:rPr lang="en-US" dirty="0"/>
              <a:t>So, subjects 2 and 3 clearly did not do the task. </a:t>
            </a:r>
          </a:p>
          <a:p>
            <a:endParaRPr lang="en-US" dirty="0"/>
          </a:p>
          <a:p>
            <a:r>
              <a:rPr lang="en-US" dirty="0"/>
              <a:t>Within each graph,</a:t>
            </a:r>
          </a:p>
          <a:p>
            <a:r>
              <a:rPr lang="en-US" b="1" dirty="0"/>
              <a:t>Column 1: Correct/(</a:t>
            </a:r>
            <a:r>
              <a:rPr lang="en-US" b="1" dirty="0" err="1"/>
              <a:t>correct+incorrect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Column 2:</a:t>
            </a:r>
          </a:p>
          <a:p>
            <a:r>
              <a:rPr lang="en-US" b="1" dirty="0"/>
              <a:t>[Null-Response]/[all Responses]</a:t>
            </a:r>
          </a:p>
          <a:p>
            <a:endParaRPr lang="en-US" b="1" dirty="0"/>
          </a:p>
          <a:p>
            <a:r>
              <a:rPr lang="en-US" b="1" dirty="0"/>
              <a:t>Column3: </a:t>
            </a:r>
          </a:p>
          <a:p>
            <a:r>
              <a:rPr lang="en-US" b="1" dirty="0"/>
              <a:t>Success, but just for Rearranged Stim</a:t>
            </a:r>
          </a:p>
          <a:p>
            <a:endParaRPr lang="en-US" b="1" dirty="0"/>
          </a:p>
          <a:p>
            <a:r>
              <a:rPr lang="en-US" b="1" dirty="0"/>
              <a:t>Column4: </a:t>
            </a:r>
          </a:p>
          <a:p>
            <a:r>
              <a:rPr lang="en-US" b="1" dirty="0"/>
              <a:t>Success, but just for Intact Stim</a:t>
            </a:r>
          </a:p>
        </p:txBody>
      </p:sp>
    </p:spTree>
    <p:extLst>
      <p:ext uri="{BB962C8B-B14F-4D97-AF65-F5344CB8AC3E}">
        <p14:creationId xmlns:p14="http://schemas.microsoft.com/office/powerpoint/2010/main" val="363518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3835-C0BA-41A1-B839-34C4B62F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Confidence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AC4-29A7-4E3C-83D9-C0239ADE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900781"/>
            <a:ext cx="4038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again, each graph corresponds with a different subject.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81E78E5-4368-40BB-A986-9DD174EA1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0" y="1812519"/>
            <a:ext cx="6037149" cy="45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D18-D82D-4E35-9B33-FF597705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“Did you see a Disgust Subject?”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5E56F83-D8EA-4F35-B861-20930750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1" y="2061796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FAF86-FCC2-4664-B79F-D4FEE2283AA1}"/>
              </a:ext>
            </a:extLst>
          </p:cNvPr>
          <p:cNvSpPr txBox="1"/>
          <p:nvPr/>
        </p:nvSpPr>
        <p:spPr>
          <a:xfrm>
            <a:off x="7638757" y="2061796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note that subjects 2 and 3 basically did not do the task. </a:t>
            </a:r>
          </a:p>
        </p:txBody>
      </p:sp>
    </p:spTree>
    <p:extLst>
      <p:ext uri="{BB962C8B-B14F-4D97-AF65-F5344CB8AC3E}">
        <p14:creationId xmlns:p14="http://schemas.microsoft.com/office/powerpoint/2010/main" val="66328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29BB45AD90D4F8741338CB766F33A" ma:contentTypeVersion="4" ma:contentTypeDescription="Create a new document." ma:contentTypeScope="" ma:versionID="cdf8421365686185bcb2902730c9c3d0">
  <xsd:schema xmlns:xsd="http://www.w3.org/2001/XMLSchema" xmlns:xs="http://www.w3.org/2001/XMLSchema" xmlns:p="http://schemas.microsoft.com/office/2006/metadata/properties" xmlns:ns3="b05f7ee1-9868-4755-b29e-70f6b4f894cf" targetNamespace="http://schemas.microsoft.com/office/2006/metadata/properties" ma:root="true" ma:fieldsID="1c2c07347952d3272e8d2e5bf604c906" ns3:_="">
    <xsd:import namespace="b05f7ee1-9868-4755-b29e-70f6b4f89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f7ee1-9868-4755-b29e-70f6b4f89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F2404-E3DF-419A-8DDA-C7914C0C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f7ee1-9868-4755-b29e-70f6b4f89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B5491-9D8D-4290-A7C9-68CCED1E6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CEDF5-D9D7-4EA7-A2AA-047079809F0A}">
  <ds:schemaRefs>
    <ds:schemaRef ds:uri="b05f7ee1-9868-4755-b29e-70f6b4f894cf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03072021 Results</vt:lpstr>
      <vt:lpstr>Basic Performance on Memory Task</vt:lpstr>
      <vt:lpstr>Distribution of Confidence Responses</vt:lpstr>
      <vt:lpstr>Calibration: “Did you see a Disgust Subject?”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03072021 Results</dc:title>
  <dc:creator>Sameer Sabharwal-Siddiqi</dc:creator>
  <cp:lastModifiedBy>Sameer Sabharwal-Siddiqi</cp:lastModifiedBy>
  <cp:revision>2</cp:revision>
  <dcterms:created xsi:type="dcterms:W3CDTF">2021-03-07T07:18:46Z</dcterms:created>
  <dcterms:modified xsi:type="dcterms:W3CDTF">2021-03-07T07:49:46Z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0x010100FC429BB45AD90D4F8741338CB766F33A</vt:lpwstr>
  </property>
</Properties>
</file>