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E279-BE23-4CA7-BE0D-46EDDE4B6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C5133-AB42-4A6C-8A9A-761E16D1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2A499-9BCA-4972-993A-19F18A64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F7E1-1FDA-4791-8EC5-35400F68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F23-8A0C-4545-88F0-31F5DC0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9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2DE6-A531-46D3-84DA-124AB587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EEA66-7F5B-4045-9A8F-A4D4ACDE2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6FBEE-D4C0-4BDD-8099-4EE13338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6E11-9F85-4903-811F-ECB307D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41F5-87AA-43EA-9A29-0487DF31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217B5-D557-4DE8-86C8-29583FC9E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E823A-D519-4D8B-9DE6-A84E0F760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7EA7-2E89-4804-98E6-10E15B61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8B59-4F47-4B1C-B2DB-81731F65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330B-8295-4D45-8F33-B889F806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7D29-D7CA-4933-98A6-99A55873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9940-3FF9-4CFB-8DB5-EAB0A128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02B6-A250-4A19-9320-915FF2D4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C39BA-A7EF-495D-AF50-49696507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C3AA-E5FA-4EE8-834B-D0982C53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1AA-9BEA-4394-9E89-47CF707A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85F7-76D4-4524-92A7-2D9BF058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A1E1-B794-40BF-9129-E48A8D82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8E78-5AC9-4077-9A24-A43FC020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9F16-366F-42DA-8308-A2F29450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0CF8-C9A2-483F-93A3-60799D87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6C58-4171-44B1-8BBD-17D7AA644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EF9CF-DD8D-4573-8704-03035E82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EEB3-5E4B-4676-AB07-6BC834DA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64E0E-B0F4-4849-B34E-4FC3461A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3E876-ECA8-4487-B145-68FDED51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39F-C274-462A-9C89-E9DB6A3F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40EE-064C-4FDB-AC68-E557D1FE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0A67D-6A03-4DEA-B5C0-162690AAD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4E20F-9AF1-4C4D-A46B-617AB6DC9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A2EAC-720F-47DA-9A8D-C36F3EE29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D6D3F-AA56-4F2A-81D9-59790656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42803-18BA-4A26-AE45-0B421849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D6020-38BA-408D-AC0C-6C9CA27E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12FA-528A-4E1F-8EFD-A8095005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48298-7514-474F-B471-A0062F2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270BF-D169-4376-AD4A-4A959180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8C58F-E5BD-4A4C-99E4-CB91410E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774A-3BD6-4F7E-BDE4-0C31F2F8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291D4-EBBF-400C-A616-C7BB3733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8BF65-EFE9-421A-B7DC-3976DF66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AAA-32EE-45AC-9878-EE562B3E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11AC-35C5-4DD6-8031-C2A3B27C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6517-9C15-47F8-8AE1-2BAFFC215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89D39-846A-4734-B041-314AE690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43411-B4CD-4511-83A1-1468B796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34B97-BEA5-48CC-8EF3-79E5CFDF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3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A42A-D624-455C-9305-2CB6A94F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ADB59-01D5-46A3-8246-7353B53CA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E1978-3946-47B9-9D88-EB5FF752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8F540-500E-48A8-8D22-678D9556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5B68-23FC-4955-B88F-D232D47D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10C0E-54B6-4CB3-B945-0EF89BD5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0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675C4-CA40-48DE-A484-4FD65F07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00444-3C9E-4A2B-A119-C8457ABF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E772-25D8-477D-9E7C-E18479F21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9884-A619-4762-A098-987340AB264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501F-23F4-47F9-8AAD-F9B2043C9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66C0-BDD3-44D6-8A3E-459D75836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E9DD-8869-42C9-B433-D87E6E39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577-6090-4771-9C25-4F943383D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10/19/2020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F873F-47BA-4CC4-A9C2-201E9C07F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D4C1-FA84-40B8-9F32-DD22493C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0FAB14-8BF9-4F8E-AA2A-AAA81E82E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9252"/>
              </p:ext>
            </p:extLst>
          </p:nvPr>
        </p:nvGraphicFramePr>
        <p:xfrm>
          <a:off x="972506" y="1465545"/>
          <a:ext cx="10381294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21">
                  <a:extLst>
                    <a:ext uri="{9D8B030D-6E8A-4147-A177-3AD203B41FA5}">
                      <a16:colId xmlns:a16="http://schemas.microsoft.com/office/drawing/2014/main" val="1169869543"/>
                    </a:ext>
                  </a:extLst>
                </a:gridCol>
                <a:gridCol w="8992973">
                  <a:extLst>
                    <a:ext uri="{9D8B030D-6E8A-4147-A177-3AD203B41FA5}">
                      <a16:colId xmlns:a16="http://schemas.microsoft.com/office/drawing/2014/main" val="1248521450"/>
                    </a:ext>
                  </a:extLst>
                </a:gridCol>
              </a:tblGrid>
              <a:tr h="297829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2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</a:t>
                      </a:r>
                      <a:r>
                        <a:rPr lang="en-US" b="1" dirty="0"/>
                        <a:t>MATLAB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4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MATLAB function for </a:t>
                      </a:r>
                      <a:r>
                        <a:rPr lang="en-US" b="1" dirty="0"/>
                        <a:t>phase scrambling faces</a:t>
                      </a:r>
                      <a:r>
                        <a:rPr lang="en-US" dirty="0"/>
                        <a:t>, use to create folders “</a:t>
                      </a:r>
                      <a:r>
                        <a:rPr lang="en-US" dirty="0" err="1"/>
                        <a:t>scrambledDisgustFaces</a:t>
                      </a:r>
                      <a:r>
                        <a:rPr lang="en-US" dirty="0"/>
                        <a:t>” and “</a:t>
                      </a:r>
                      <a:r>
                        <a:rPr lang="en-US" dirty="0" err="1"/>
                        <a:t>scrambledNeutralFaces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2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Forego </a:t>
                      </a:r>
                      <a:r>
                        <a:rPr lang="en-US" b="1" dirty="0" err="1"/>
                        <a:t>JsPsych’s</a:t>
                      </a:r>
                      <a:r>
                        <a:rPr lang="en-US" b="1" dirty="0"/>
                        <a:t> native system for randomizing stimuli and create my own</a:t>
                      </a:r>
                      <a:r>
                        <a:rPr lang="en-US" dirty="0"/>
                        <a:t>, as I now need to ensure that the </a:t>
                      </a:r>
                      <a:r>
                        <a:rPr lang="en-US" i="1" dirty="0"/>
                        <a:t>same </a:t>
                      </a:r>
                      <a:r>
                        <a:rPr lang="en-US" i="0" dirty="0"/>
                        <a:t>base face is presented during the phase-scrambled forward mask and the cue. Rewrite data logging system such that it is compatible stimulus randomization system. </a:t>
                      </a:r>
                    </a:p>
                    <a:p>
                      <a:endParaRPr lang="en-US" i="0" dirty="0"/>
                    </a:p>
                    <a:p>
                      <a:r>
                        <a:rPr lang="en-US" i="0" dirty="0"/>
                        <a:t>(note: </a:t>
                      </a:r>
                      <a:r>
                        <a:rPr lang="en-US" i="0" dirty="0" err="1"/>
                        <a:t>JsPsych</a:t>
                      </a:r>
                      <a:r>
                        <a:rPr lang="en-US" i="0" dirty="0"/>
                        <a:t> does not seem to be good for storing/randomizing stimuli </a:t>
                      </a:r>
                      <a:r>
                        <a:rPr lang="en-US" i="1" dirty="0"/>
                        <a:t>across </a:t>
                      </a:r>
                      <a:r>
                        <a:rPr lang="en-US" i="0" dirty="0"/>
                        <a:t>trial blocks)</a:t>
                      </a:r>
                    </a:p>
                    <a:p>
                      <a:endParaRPr lang="en-US" i="0" dirty="0"/>
                    </a:p>
                    <a:p>
                      <a:r>
                        <a:rPr lang="en-US" i="1" dirty="0"/>
                        <a:t>Also </a:t>
                      </a:r>
                      <a:r>
                        <a:rPr lang="en-US" i="0" dirty="0"/>
                        <a:t>: create sanity-check version of the task in which one can test whether or not the same face is presented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Informed Consent</a:t>
                      </a:r>
                      <a:r>
                        <a:rPr lang="en-US" i="0" dirty="0"/>
                        <a:t>: I have the implementation, just need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Mechanical Turk</a:t>
                      </a:r>
                      <a:r>
                        <a:rPr lang="en-US" i="0" dirty="0"/>
                        <a:t>: I could implement those functions but I want to wait until have the </a:t>
                      </a:r>
                      <a:r>
                        <a:rPr lang="en-US" i="0" dirty="0" err="1"/>
                        <a:t>Mturk</a:t>
                      </a:r>
                      <a:r>
                        <a:rPr lang="en-US" i="0" dirty="0"/>
                        <a:t> system to test/debug (for example, it might be more efficient to have workers enter their ID on MTURK before pressing our experiment link?). Have to see the system to get a sense of how it works.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1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9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1F95-8E3B-43B6-9595-C879731F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show Elizabeth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B780-7BE6-485A-81D0-0260F757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Scrambling function in MATLAB </a:t>
            </a:r>
          </a:p>
          <a:p>
            <a:pPr lvl="1"/>
            <a:r>
              <a:rPr lang="en-US" dirty="0"/>
              <a:t>Debugging version of code just to show input/output relationship</a:t>
            </a:r>
          </a:p>
          <a:p>
            <a:r>
              <a:rPr lang="en-US" dirty="0"/>
              <a:t>Sanity Check: vertical faces</a:t>
            </a:r>
          </a:p>
          <a:p>
            <a:r>
              <a:rPr lang="en-US" dirty="0"/>
              <a:t>Sample of experiment</a:t>
            </a:r>
          </a:p>
        </p:txBody>
      </p:sp>
    </p:spTree>
    <p:extLst>
      <p:ext uri="{BB962C8B-B14F-4D97-AF65-F5344CB8AC3E}">
        <p14:creationId xmlns:p14="http://schemas.microsoft.com/office/powerpoint/2010/main" val="78896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10/19/2020 Meeting</vt:lpstr>
      <vt:lpstr>Progress</vt:lpstr>
      <vt:lpstr>To show Elizabeth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10/19/2020 Meeting</dc:title>
  <dc:creator>Sameer Sabharwal-Siddiqi</dc:creator>
  <cp:lastModifiedBy>Sameer Sabharwal-Siddiqi</cp:lastModifiedBy>
  <cp:revision>13</cp:revision>
  <dcterms:created xsi:type="dcterms:W3CDTF">2020-10-20T01:59:32Z</dcterms:created>
  <dcterms:modified xsi:type="dcterms:W3CDTF">2020-10-20T02:17:00Z</dcterms:modified>
</cp:coreProperties>
</file>