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4842-5B08-41C7-8D3F-A69D704F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59AF-D84B-4F37-91E3-0A456C4B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8767-3B4D-42DD-AC63-2A1C345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4DE4-C2A6-4EFE-8DFF-2B85F51E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CF67-28B0-43FA-9784-B2EC3C5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C254-0A71-4780-9209-39C69EDC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E025A-4F36-4168-AF5D-0D1ABD42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A4AD-6FDB-477D-9B17-A4CC20C9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434A-4C3A-4919-B571-A5CB8EE0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1FE5-2BE7-4BAF-94AC-E0A6D958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F5160-61F6-4FDC-8375-6DFB73FE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A98B-E865-4C2B-B0E1-C95DDEB7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6906-12E1-407C-8484-E6E0BDF0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8CCA-7D05-40BD-9191-51C1858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E03C-7FF7-4C4F-BA4A-63FF6256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BE5-057A-412E-BD3C-338B7C80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5679-1390-44C5-A7AB-9E81B54F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F29C-218F-4295-9DE9-BEE2A0EF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2BC4-8846-42D1-A7A0-F383FFB1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3C62-D396-45A7-A794-8C73EC1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F30F-074C-48D9-BFEB-4120CF72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025A-A11A-4426-B8CF-0FCEB4D5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F3AB-5366-467F-98ED-5651B2C7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EB84-DEEB-4FCD-8169-9839508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D219-2075-41F0-ADA5-2E5E091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3C8F-9CFB-49B6-A009-CAF3D6E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6940-C16D-49EA-BA67-C0592FF68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7576A-A072-4621-8BE0-20354D9D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6C33-9E2A-4803-8839-7410F09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DB5B-EFEE-4A38-86F6-36EB8A4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A71C-5A0B-4BE4-8169-5D5CB426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9795-8EE5-4E60-B704-2947448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C609-153F-4BEB-9007-E7846C9A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F8095-B783-4B3D-928F-1879EB4AC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3F95-2C1C-4766-BD3E-1E1EA7C7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B41E7-6687-45DF-8E4F-32DD65E7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6ECD5-5E9A-49C6-90E5-E3B33BEF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DE2FC-CF01-4EE3-8185-E19D916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82DB1-B64D-497E-8B2A-F513CCD5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B0E3-BD83-4A86-8B1E-6C76CC2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CB165-8B1F-415E-B282-C3382A4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742A-BA75-4C51-B631-E81E8B11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72C-C949-48C5-9CEF-6C3CD12F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DE60-BC96-48C8-BB28-4DA1960C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D4925-BFC6-4D33-AB9F-30992679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7B5BC-C5AA-4A10-B615-26DFC10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DB32-ADB2-49A0-A65C-71B2D0D0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38FE-5E2C-45F2-9AE1-A24EF08A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57C8-AB1D-45B9-A301-C80A3FF5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1031-5DA3-42E5-B41C-0E50C1F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5561-2257-4025-B929-91D17EE2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6F41-F933-4BA8-B0A0-C58D63D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6C6-E589-46E3-A9CA-2F48E817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CFF18-E478-4997-B911-704D10CE7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4F18-C4BB-40CD-85E5-D74B7013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D6BC-E1D5-4A1B-BA55-06B4C76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3FDA-568B-4963-AA92-BC247742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745F-0901-4A9F-8229-E63F81F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5C81A-E7DD-4685-80BD-E8166CD0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C717-B8DC-401B-92FA-C8A0E502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1E8A-4A17-4BD3-BB21-75232C63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7E7D-74A8-4588-B5EC-E88FCE43EB7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B0C0-09B2-43D9-A9E8-EBD679B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AE8F-9F1C-4D7D-94F8-9E0D40E34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351F-5EA7-4AAD-8D60-149B5FF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m69nwfwja.cognition.ru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eerSabharwalSiddiqi/JSPsychMaskingExperi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E04-E314-4505-AF66-9FE5A125E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10/11/2020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1921-902A-456F-913A-4038F74C8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Masked Face Experiment</a:t>
            </a:r>
          </a:p>
        </p:txBody>
      </p:sp>
    </p:spTree>
    <p:extLst>
      <p:ext uri="{BB962C8B-B14F-4D97-AF65-F5344CB8AC3E}">
        <p14:creationId xmlns:p14="http://schemas.microsoft.com/office/powerpoint/2010/main" val="17139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3ED-4470-4C7D-BD84-E54FFAB6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169408"/>
            <a:ext cx="10715171" cy="5272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BADF55-82A7-4ECA-AFFC-A65649B8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60152"/>
              </p:ext>
            </p:extLst>
          </p:nvPr>
        </p:nvGraphicFramePr>
        <p:xfrm>
          <a:off x="0" y="789140"/>
          <a:ext cx="12192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43">
                  <a:extLst>
                    <a:ext uri="{9D8B030D-6E8A-4147-A177-3AD203B41FA5}">
                      <a16:colId xmlns:a16="http://schemas.microsoft.com/office/drawing/2014/main" val="2714433479"/>
                    </a:ext>
                  </a:extLst>
                </a:gridCol>
                <a:gridCol w="10472057">
                  <a:extLst>
                    <a:ext uri="{9D8B030D-6E8A-4147-A177-3AD203B41FA5}">
                      <a16:colId xmlns:a16="http://schemas.microsoft.com/office/drawing/2014/main" val="2818961322"/>
                    </a:ext>
                  </a:extLst>
                </a:gridCol>
              </a:tblGrid>
              <a:tr h="360502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2760"/>
                  </a:ext>
                </a:extLst>
              </a:tr>
              <a:tr h="6308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faces from KDEF repository, programmatically filter repository and create relevant folders [‘</a:t>
                      </a:r>
                      <a:r>
                        <a:rPr lang="en-US" dirty="0" err="1"/>
                        <a:t>neutralFaces</a:t>
                      </a:r>
                      <a:r>
                        <a:rPr lang="en-US" dirty="0"/>
                        <a:t>’,’</a:t>
                      </a:r>
                      <a:r>
                        <a:rPr lang="en-US" dirty="0" err="1"/>
                        <a:t>disgustFaces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22419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Manually remove overexposed images from above folders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30544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cue phase of trial, randomly alternate between neutral and disgust face, and…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8736"/>
                  </a:ext>
                </a:extLst>
              </a:tr>
              <a:tr h="6308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…randomly select neutral/disgust face out of larger pool of faces </a:t>
                      </a:r>
                    </a:p>
                    <a:p>
                      <a:r>
                        <a:rPr lang="en-US" i="1" dirty="0"/>
                        <a:t>(also making sure that neutral faces for cue and backwards mask are non-identical)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1949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“success” data attribute (</a:t>
                      </a:r>
                      <a:r>
                        <a:rPr lang="en-US" i="1" dirty="0"/>
                        <a:t>if </a:t>
                      </a:r>
                      <a:r>
                        <a:rPr lang="en-US" dirty="0" err="1"/>
                        <a:t>subjectKeyPress</a:t>
                      </a:r>
                      <a:r>
                        <a:rPr lang="en-US" dirty="0"/>
                        <a:t>==</a:t>
                      </a:r>
                      <a:r>
                        <a:rPr lang="en-US" dirty="0" err="1"/>
                        <a:t>cueImage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99105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Iterate through a flexible number of trials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6333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to </a:t>
                      </a:r>
                      <a:r>
                        <a:rPr lang="en-US" dirty="0" err="1"/>
                        <a:t>Cognition.Run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make Elizabeth a collaborator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87938"/>
                  </a:ext>
                </a:extLst>
              </a:tr>
              <a:tr h="6308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 on Git/share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repository with lab – </a:t>
                      </a:r>
                      <a:r>
                        <a:rPr lang="en-US" b="1" dirty="0"/>
                        <a:t>ask Elizabeth </a:t>
                      </a:r>
                      <a:r>
                        <a:rPr lang="en-US" b="0" dirty="0"/>
                        <a:t>where to post repository in Basecamp, create new Basecamp Project?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5103"/>
                  </a:ext>
                </a:extLst>
              </a:tr>
              <a:tr h="6308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experiment with variable cue duration times (16,33,55ms), would be good to find the threshold for conscious perception given our novel online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7489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data parameters: </a:t>
                      </a:r>
                      <a:r>
                        <a:rPr lang="en-US" i="1" dirty="0" err="1"/>
                        <a:t>StimDurationSetting</a:t>
                      </a:r>
                      <a:r>
                        <a:rPr lang="en-US" i="0" dirty="0"/>
                        <a:t>, </a:t>
                      </a:r>
                      <a:r>
                        <a:rPr lang="en-US" i="1" dirty="0"/>
                        <a:t>Trial,</a:t>
                      </a:r>
                      <a:r>
                        <a:rPr lang="en-US" i="0" dirty="0"/>
                        <a:t> and </a:t>
                      </a:r>
                      <a:r>
                        <a:rPr lang="en-US" i="1" dirty="0" err="1"/>
                        <a:t>TrialPhase</a:t>
                      </a:r>
                      <a:r>
                        <a:rPr lang="en-US" i="0" dirty="0"/>
                        <a:t> for more streamlined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02805"/>
                  </a:ext>
                </a:extLst>
              </a:tr>
              <a:tr h="63080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phase-scrambled faces (</a:t>
                      </a:r>
                      <a:r>
                        <a:rPr lang="en-US" b="1" dirty="0"/>
                        <a:t>confirm KDEF face-directory with Elizabeth, and phase-scrambling technique) </a:t>
                      </a:r>
                    </a:p>
                    <a:p>
                      <a:r>
                        <a:rPr lang="en-US" b="1" dirty="0"/>
                        <a:t>-Point: further mask the </a:t>
                      </a:r>
                      <a:r>
                        <a:rPr lang="en-US" b="1" dirty="0" err="1"/>
                        <a:t>the</a:t>
                      </a:r>
                      <a:r>
                        <a:rPr lang="en-US" b="1" dirty="0"/>
                        <a:t> cue (less contrast as opposed to transition of white screen to cue). Phase-scramble the CUE-FACE.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90517"/>
                  </a:ext>
                </a:extLst>
              </a:tr>
              <a:tr h="630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 Done</a:t>
                      </a:r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 pilot analysis of excel file (</a:t>
                      </a:r>
                      <a:r>
                        <a:rPr lang="en-US" b="1" dirty="0"/>
                        <a:t>in which language? – ask Elizabeth)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2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F490-3515-48D2-A895-DC6092F6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Faces I removed from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7FC72-1BBD-40D4-9A9A-11F86636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098" y="1690688"/>
            <a:ext cx="6737804" cy="4428781"/>
          </a:xfrm>
        </p:spPr>
      </p:pic>
    </p:spTree>
    <p:extLst>
      <p:ext uri="{BB962C8B-B14F-4D97-AF65-F5344CB8AC3E}">
        <p14:creationId xmlns:p14="http://schemas.microsoft.com/office/powerpoint/2010/main" val="4646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A421-3B28-40A5-B3AD-DE493D3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Cognition.Run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039E-3569-4D9F-A530-63612B09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5EEA"/>
                </a:solidFill>
                <a:effectLst/>
                <a:latin typeface="HKGroteskPro"/>
                <a:hlinkClick r:id="rId2"/>
              </a:rPr>
              <a:t>https://mm69nwfwja.cognition.run</a:t>
            </a:r>
            <a:r>
              <a:rPr lang="en-US" b="1" i="0" u="none" strike="noStrike" dirty="0">
                <a:solidFill>
                  <a:srgbClr val="335EEA"/>
                </a:solidFill>
                <a:effectLst/>
                <a:latin typeface="HKGroteskPro"/>
              </a:rPr>
              <a:t> – to simply run the experiment</a:t>
            </a:r>
          </a:p>
          <a:p>
            <a:r>
              <a:rPr lang="en-US" b="1" dirty="0">
                <a:solidFill>
                  <a:srgbClr val="335EEA"/>
                </a:solidFill>
                <a:latin typeface="HKGroteskPro"/>
              </a:rPr>
              <a:t>Add Elizabeth as </a:t>
            </a:r>
            <a:r>
              <a:rPr lang="en-US" b="1" dirty="0" err="1">
                <a:solidFill>
                  <a:srgbClr val="335EEA"/>
                </a:solidFill>
                <a:latin typeface="HKGroteskPro"/>
              </a:rPr>
              <a:t>collobarator</a:t>
            </a:r>
            <a:r>
              <a:rPr lang="en-US" b="1" dirty="0">
                <a:solidFill>
                  <a:srgbClr val="335EEA"/>
                </a:solidFill>
                <a:latin typeface="HKGroteskPro"/>
              </a:rPr>
              <a:t> ! – use this link https://www.cognition.run/tasks/1410/collaborators/create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F692-9830-45EF-9566-73AFADA3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74F-8AD5-4795-B1AA-9679FA24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https://github.com/SameerSabharwalSiddiqi/JSPsychMaskingExperiment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HKGroteskPro</vt:lpstr>
      <vt:lpstr>Office Theme</vt:lpstr>
      <vt:lpstr>10/11/2020 Update</vt:lpstr>
      <vt:lpstr>Jobs</vt:lpstr>
      <vt:lpstr>Examples of Faces I removed from folder</vt:lpstr>
      <vt:lpstr>Cognition.Run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10/11/2020</dc:title>
  <dc:creator>Sameer Sabharwal-Siddiqi</dc:creator>
  <cp:lastModifiedBy>Sameer Sabharwal-Siddiqi</cp:lastModifiedBy>
  <cp:revision>42</cp:revision>
  <dcterms:created xsi:type="dcterms:W3CDTF">2020-10-12T01:37:14Z</dcterms:created>
  <dcterms:modified xsi:type="dcterms:W3CDTF">2020-10-13T14:26:56Z</dcterms:modified>
</cp:coreProperties>
</file>