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4660"/>
  </p:normalViewPr>
  <p:slideViewPr>
    <p:cSldViewPr snapToGrid="0">
      <p:cViewPr>
        <p:scale>
          <a:sx n="66" d="100"/>
          <a:sy n="66" d="100"/>
        </p:scale>
        <p:origin x="7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4842-5B08-41C7-8D3F-A69D704F4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759AF-D84B-4F37-91E3-0A456C4B8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D8767-3B4D-42DD-AC63-2A1C345EB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7E7D-74A8-4588-B5EC-E88FCE43EB7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34DE4-C2A6-4EFE-8DFF-2B85F51E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7CF67-28B0-43FA-9784-B2EC3C5B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351F-5EA7-4AAD-8D60-149B5FF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7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C254-0A71-4780-9209-39C69EDC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E025A-4F36-4168-AF5D-0D1ABD42A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5A4AD-6FDB-477D-9B17-A4CC20C9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7E7D-74A8-4588-B5EC-E88FCE43EB7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8434A-4C3A-4919-B571-A5CB8EE07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91FE5-2BE7-4BAF-94AC-E0A6D9584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351F-5EA7-4AAD-8D60-149B5FF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4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6F5160-61F6-4FDC-8375-6DFB73FEA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6A98B-E865-4C2B-B0E1-C95DDEB70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B6906-12E1-407C-8484-E6E0BDF0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7E7D-74A8-4588-B5EC-E88FCE43EB7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88CCA-7D05-40BD-9191-51C18581D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3E03C-7FF7-4C4F-BA4A-63FF62566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351F-5EA7-4AAD-8D60-149B5FF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4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BDBE5-057A-412E-BD3C-338B7C806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75679-1390-44C5-A7AB-9E81B54F4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AF29C-218F-4295-9DE9-BEE2A0EF3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7E7D-74A8-4588-B5EC-E88FCE43EB7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E2BC4-8846-42D1-A7A0-F383FFB1A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83C62-D396-45A7-A794-8C73EC10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351F-5EA7-4AAD-8D60-149B5FF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3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AF30F-074C-48D9-BFEB-4120CF729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0025A-A11A-4426-B8CF-0FCEB4D5F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7F3AB-5366-467F-98ED-5651B2C7D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7E7D-74A8-4588-B5EC-E88FCE43EB7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AEB84-DEEB-4FCD-8169-9839508F2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BD219-2075-41F0-ADA5-2E5E0919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351F-5EA7-4AAD-8D60-149B5FF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55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33C8F-9CFB-49B6-A009-CAF3D6E0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76940-C16D-49EA-BA67-C0592FF68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7576A-A072-4621-8BE0-20354D9D9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56C33-9E2A-4803-8839-7410F09A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7E7D-74A8-4588-B5EC-E88FCE43EB7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2DB5B-EFEE-4A38-86F6-36EB8A41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4A71C-5A0B-4BE4-8169-5D5CB426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351F-5EA7-4AAD-8D60-149B5FF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16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A9795-8EE5-4E60-B704-29474489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0C609-153F-4BEB-9007-E7846C9A5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F8095-B783-4B3D-928F-1879EB4AC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3F95-2C1C-4766-BD3E-1E1EA7C7A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AB41E7-6687-45DF-8E4F-32DD65E7B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76ECD5-5E9A-49C6-90E5-E3B33BEF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7E7D-74A8-4588-B5EC-E88FCE43EB7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0DE2FC-CF01-4EE3-8185-E19D9164E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782DB1-B64D-497E-8B2A-F513CCD5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351F-5EA7-4AAD-8D60-149B5FF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8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2B0E3-BD83-4A86-8B1E-6C76CC2A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CB165-8B1F-415E-B282-C3382A4EA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7E7D-74A8-4588-B5EC-E88FCE43EB7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8742A-BA75-4C51-B631-E81E8B11D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2C72C-C949-48C5-9CEF-6C3CD12F0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351F-5EA7-4AAD-8D60-149B5FF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EDE60-BC96-48C8-BB28-4DA1960C0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7E7D-74A8-4588-B5EC-E88FCE43EB7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D4925-BFC6-4D33-AB9F-30992679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7B5BC-C5AA-4A10-B615-26DFC109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351F-5EA7-4AAD-8D60-149B5FF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7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DB32-ADB2-49A0-A65C-71B2D0D0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D38FE-5E2C-45F2-9AE1-A24EF08A8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B57C8-AB1D-45B9-A301-C80A3FF56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41031-5DA3-42E5-B41C-0E50C1F7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7E7D-74A8-4588-B5EC-E88FCE43EB7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E5561-2257-4025-B929-91D17EE2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D6F41-F933-4BA8-B0A0-C58D63D7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351F-5EA7-4AAD-8D60-149B5FF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9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A6C6-E589-46E3-A9CA-2F48E8175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3CFF18-E478-4997-B911-704D10CE7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54F18-C4BB-40CD-85E5-D74B70133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7D6BC-E1D5-4A1B-BA55-06B4C760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7E7D-74A8-4588-B5EC-E88FCE43EB7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D3FDA-568B-4963-AA92-BC247742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4745F-0901-4A9F-8229-E63F81F8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351F-5EA7-4AAD-8D60-149B5FF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55C81A-E7DD-4685-80BD-E8166CD04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FC717-B8DC-401B-92FA-C8A0E502C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61E8A-4A17-4BD3-BB21-75232C63F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67E7D-74A8-4588-B5EC-E88FCE43EB7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1B0C0-09B2-43D9-A9E8-EBD679BCD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EAE8F-9F1C-4D7D-94F8-9E0D40E34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2351F-5EA7-4AAD-8D60-149B5FF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0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m69nwfwja.cognition.ru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eerSabharwalSiddiqi/JSPsychMaskingExperime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AE04-E314-4505-AF66-9FE5A125E3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10/11/2020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C1921-902A-456F-913A-4038F74C88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Masked Face Experiment</a:t>
            </a:r>
          </a:p>
        </p:txBody>
      </p:sp>
    </p:spTree>
    <p:extLst>
      <p:ext uri="{BB962C8B-B14F-4D97-AF65-F5344CB8AC3E}">
        <p14:creationId xmlns:p14="http://schemas.microsoft.com/office/powerpoint/2010/main" val="171390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7D3ED-4470-4C7D-BD84-E54FFAB69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Jobs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BADF55-82A7-4ECA-AFFC-A65649B8D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337175"/>
              </p:ext>
            </p:extLst>
          </p:nvPr>
        </p:nvGraphicFramePr>
        <p:xfrm>
          <a:off x="653143" y="957943"/>
          <a:ext cx="11059886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235">
                  <a:extLst>
                    <a:ext uri="{9D8B030D-6E8A-4147-A177-3AD203B41FA5}">
                      <a16:colId xmlns:a16="http://schemas.microsoft.com/office/drawing/2014/main" val="2714433479"/>
                    </a:ext>
                  </a:extLst>
                </a:gridCol>
                <a:gridCol w="9499651">
                  <a:extLst>
                    <a:ext uri="{9D8B030D-6E8A-4147-A177-3AD203B41FA5}">
                      <a16:colId xmlns:a16="http://schemas.microsoft.com/office/drawing/2014/main" val="2818961322"/>
                    </a:ext>
                  </a:extLst>
                </a:gridCol>
              </a:tblGrid>
              <a:tr h="265521"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38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Import faces from KDEF repository, programmatically filter repository and create relevant folders [‘</a:t>
                      </a:r>
                      <a:r>
                        <a:rPr lang="en-US" dirty="0" err="1"/>
                        <a:t>neutralFaces</a:t>
                      </a:r>
                      <a:r>
                        <a:rPr lang="en-US" dirty="0"/>
                        <a:t>’,’</a:t>
                      </a:r>
                      <a:r>
                        <a:rPr lang="en-US" dirty="0" err="1"/>
                        <a:t>disgustFaces</a:t>
                      </a:r>
                      <a:r>
                        <a:rPr lang="en-US" dirty="0"/>
                        <a:t>’]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622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Manually remove overexposed images from above folders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43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cue phase of trial, randomly alternate between neutral and disgust face, and…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278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…randomly select neutral/disgust face out of larger pool of faces </a:t>
                      </a:r>
                    </a:p>
                    <a:p>
                      <a:r>
                        <a:rPr lang="en-US" i="1" dirty="0"/>
                        <a:t>(also making sure that neutral faces for cue and backwards mask are non-identical)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74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“success” data attribute (</a:t>
                      </a:r>
                      <a:r>
                        <a:rPr lang="en-US" i="1" dirty="0"/>
                        <a:t>if </a:t>
                      </a:r>
                      <a:r>
                        <a:rPr lang="en-US" dirty="0" err="1"/>
                        <a:t>subjectKeyPress</a:t>
                      </a:r>
                      <a:r>
                        <a:rPr lang="en-US" dirty="0"/>
                        <a:t>==</a:t>
                      </a:r>
                      <a:r>
                        <a:rPr lang="en-US" dirty="0" err="1"/>
                        <a:t>cueImage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599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Iterate through a flexible number of trials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26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Import to </a:t>
                      </a:r>
                      <a:r>
                        <a:rPr lang="en-US" dirty="0" err="1"/>
                        <a:t>Cognition.Run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make Elizabeth a collaborator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58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Backup on Git/share </a:t>
                      </a:r>
                      <a:r>
                        <a:rPr lang="en-US" dirty="0" err="1"/>
                        <a:t>github</a:t>
                      </a:r>
                      <a:r>
                        <a:rPr lang="en-US" dirty="0"/>
                        <a:t> repository with lab – </a:t>
                      </a:r>
                      <a:r>
                        <a:rPr lang="en-US" b="1" dirty="0"/>
                        <a:t>ask Elizabeth </a:t>
                      </a:r>
                      <a:r>
                        <a:rPr lang="en-US" b="0" dirty="0"/>
                        <a:t>where to post repository in Basecamp, create new Basecamp Project?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195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[optional] Create experiment with variable cue duration times (16,33,55ms), would be good to find the threshold for conscious perception given our novel online 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674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data parameters: </a:t>
                      </a:r>
                      <a:r>
                        <a:rPr lang="en-US" i="1" dirty="0" err="1"/>
                        <a:t>StimDurationSetting</a:t>
                      </a:r>
                      <a:r>
                        <a:rPr lang="en-US" i="0" dirty="0"/>
                        <a:t>, and </a:t>
                      </a:r>
                      <a:r>
                        <a:rPr lang="en-US" i="1" dirty="0" err="1"/>
                        <a:t>TrialPhase</a:t>
                      </a:r>
                      <a:r>
                        <a:rPr lang="en-US" i="0" dirty="0"/>
                        <a:t> for more streamlined analysis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202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Not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phase-scrambled faces (</a:t>
                      </a:r>
                      <a:r>
                        <a:rPr lang="en-US" b="1" dirty="0"/>
                        <a:t>confirm KDEF face-directory with Elizabeth, and </a:t>
                      </a:r>
                      <a:r>
                        <a:rPr lang="en-US" b="1"/>
                        <a:t>phase-scrambling technique)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990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97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F490-3515-48D2-A895-DC6092F6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Faces I removed from folder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57FC72-1BBD-40D4-9A9A-11F866362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7098" y="1690688"/>
            <a:ext cx="6737804" cy="4428781"/>
          </a:xfrm>
        </p:spPr>
      </p:pic>
    </p:spTree>
    <p:extLst>
      <p:ext uri="{BB962C8B-B14F-4D97-AF65-F5344CB8AC3E}">
        <p14:creationId xmlns:p14="http://schemas.microsoft.com/office/powerpoint/2010/main" val="46461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8A421-3B28-40A5-B3AD-DE493D3C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Cognition.Run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2039E-3569-4D9F-A530-63612B099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335EEA"/>
                </a:solidFill>
                <a:effectLst/>
                <a:latin typeface="HKGroteskPro"/>
                <a:hlinkClick r:id="rId2"/>
              </a:rPr>
              <a:t>https://mm69nwfwja.cognition.run</a:t>
            </a:r>
            <a:r>
              <a:rPr lang="en-US" b="1" i="0" u="none" strike="noStrike" dirty="0">
                <a:solidFill>
                  <a:srgbClr val="335EEA"/>
                </a:solidFill>
                <a:effectLst/>
                <a:latin typeface="HKGroteskPro"/>
              </a:rPr>
              <a:t> – to simply run the experiment</a:t>
            </a:r>
          </a:p>
          <a:p>
            <a:r>
              <a:rPr lang="en-US" b="1" dirty="0">
                <a:solidFill>
                  <a:srgbClr val="335EEA"/>
                </a:solidFill>
                <a:latin typeface="HKGroteskPro"/>
              </a:rPr>
              <a:t>Add Elizabeth as </a:t>
            </a:r>
            <a:r>
              <a:rPr lang="en-US" b="1" dirty="0" err="1">
                <a:solidFill>
                  <a:srgbClr val="335EEA"/>
                </a:solidFill>
                <a:latin typeface="HKGroteskPro"/>
              </a:rPr>
              <a:t>collobarator</a:t>
            </a:r>
            <a:r>
              <a:rPr lang="en-US" b="1" dirty="0">
                <a:solidFill>
                  <a:srgbClr val="335EEA"/>
                </a:solidFill>
                <a:latin typeface="HKGroteskPro"/>
              </a:rPr>
              <a:t> ! – use this link https://www.cognition.run/tasks/1410/collaborators/create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0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BF692-9830-45EF-9566-73AFADA3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0E74F-8AD5-4795-B1AA-9679FA240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https://github.com/SameerSabharwalSiddiqi/JSPsychMaskingExperiment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39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254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HKGroteskPro</vt:lpstr>
      <vt:lpstr>Office Theme</vt:lpstr>
      <vt:lpstr>10/11/2020 Update</vt:lpstr>
      <vt:lpstr>Jobs</vt:lpstr>
      <vt:lpstr>Examples of Faces I removed from folder</vt:lpstr>
      <vt:lpstr>Cognition.Run</vt:lpstr>
      <vt:lpstr>Git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10/11/2020</dc:title>
  <dc:creator>Sameer Sabharwal-Siddiqi</dc:creator>
  <cp:lastModifiedBy>Sameer Sabharwal-Siddiqi</cp:lastModifiedBy>
  <cp:revision>33</cp:revision>
  <dcterms:created xsi:type="dcterms:W3CDTF">2020-10-12T01:37:14Z</dcterms:created>
  <dcterms:modified xsi:type="dcterms:W3CDTF">2020-10-12T19:41:42Z</dcterms:modified>
</cp:coreProperties>
</file>