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0609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I, Me &amp; Myself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1432100" x="5575000"/>
            <a:ext cy="1034399" cx="38523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Sameer Sawla</a:t>
            </a:r>
            <a:br>
              <a:rPr lang="en"/>
            </a:br>
            <a:r>
              <a:rPr lang="en"/>
              <a:t>ITWS-Grad</a:t>
            </a:r>
            <a:br>
              <a:rPr lang="en"/>
            </a:br>
            <a:r>
              <a:rPr lang="en"/>
              <a:t>CS-UGrad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5900" x="0"/>
            <a:ext cy="3877599" cx="58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782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/>
              <a:t>Good s/w Engineer</a:t>
            </a:r>
            <a:r>
              <a:rPr lang="en"/>
              <a:t> 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			Team-Work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Say No To Procrastination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------------GOOGLE-------------	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lang="en"/>
              <a:t>Expectations from the Class</a:t>
            </a:r>
            <a:r>
              <a:rPr lang="en"/>
              <a:t> : </a:t>
            </a:r>
          </a:p>
          <a:p>
            <a:pPr indent="457200" marL="1371600">
              <a:spcBef>
                <a:spcPts val="0"/>
              </a:spcBef>
              <a:buNone/>
            </a:pPr>
            <a:r>
              <a:rPr lang="en"/>
              <a:t>   Real Software development knowledge focusing on much needed wisdom on the methodology driving it. 	   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180200" x="457200"/>
            <a:ext cy="24467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/>
              <a:t>Hobbies</a:t>
            </a:r>
            <a:r>
              <a:rPr lang="en"/>
              <a:t> :</a:t>
            </a:r>
            <a:r>
              <a:rPr u="sng"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u="sng" lang="en"/>
              <a:t>			</a:t>
            </a:r>
            <a:r>
              <a:rPr lang="en"/>
              <a:t>Guitar.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        Piano.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    Gaming.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95198" x="1987150"/>
            <a:ext cy="953099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 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       THANK YOU !!!!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277500" x="2657375"/>
            <a:ext cy="4588500" cx="86495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if(HW-Xperience)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EXIT;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else if(SW-Xperience)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 NEXT;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indent="0" marL="2286000">
              <a:spcBef>
                <a:spcPts val="0"/>
              </a:spcBef>
              <a:buNone/>
            </a:pPr>
            <a:r>
              <a:rPr lang="en"/>
              <a:t>SW-Xperience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lang="en"/>
              <a:t>-- First copied program in 3rd grade in     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lang="en"/>
              <a:t>   Pascal.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rPr lang="en"/>
              <a:t>-- First original program in 4th grade in 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/>
              <a:t>    BASIC language.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lvl="0" indent="0" marL="228600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SW-Xperience          contd.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-- Exploited Graphics.h lib of C++ @ Blue Prints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-- Undergrads 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-- Online Hotel Reservation. Access as DB :P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-- Data Mining - no project management</a:t>
            </a:r>
          </a:p>
          <a:p>
            <a:pPr indent="457200">
              <a:spcBef>
                <a:spcPts val="0"/>
              </a:spcBef>
              <a:buNone/>
            </a:pPr>
            <a:r>
              <a:rPr lang="en"/>
              <a:t>                         strategy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         Professional-Xperience - I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Software / Senior Software						CMS</a:t>
            </a:r>
            <a:br>
              <a:rPr lang="en"/>
            </a:br>
            <a:r>
              <a:rPr lang="en"/>
              <a:t>Engineer (2 yrs) at							    	  Content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India’s II</a:t>
            </a:r>
            <a:r>
              <a:rPr baseline="30000" lang="en"/>
              <a:t>nd </a:t>
            </a:r>
            <a:r>
              <a:rPr lang="en"/>
              <a:t>largest IT firm.					    Mgmt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										   System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JAVA, JSP, JS, CSS, XML,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PeopleSoft, Oracle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SVN, JUnit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70050" x="5281850"/>
            <a:ext cy="1311350" cx="163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97575" x="5281851"/>
            <a:ext cy="1438275" cx="16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y="1971225" x="6746300"/>
            <a:ext cy="43800" cx="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5" x="0"/>
            <a:ext cy="857400" cx="91440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          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-- Online Library Reservation System - HCI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-- DocuBuilder-v0.1 @ Data Communique`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-- SmartWatch #Android #Soccer</a:t>
            </a:r>
          </a:p>
        </p:txBody>
      </p:sp>
      <p:sp>
        <p:nvSpPr>
          <p:cNvPr id="58" name="Shape 58"/>
          <p:cNvSpPr txBox="1"/>
          <p:nvPr>
            <p:ph idx="2"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 indent="457200" marL="3200400">
              <a:spcBef>
                <a:spcPts val="0"/>
              </a:spcBef>
              <a:buNone/>
            </a:pPr>
            <a:r>
              <a:rPr lang="en"/>
              <a:t>RPI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indent="0" marL="1371600">
              <a:spcBef>
                <a:spcPts val="0"/>
              </a:spcBef>
              <a:buNone/>
            </a:pPr>
            <a:r>
              <a:rPr lang="en"/>
              <a:t>Professional-Xperience - II.1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7375" x="0"/>
            <a:ext cy="1479525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" type="body"/>
          </p:nvPr>
        </p:nvSpPr>
        <p:spPr>
          <a:xfrm>
            <a:off y="2788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-- i18n &amp; l10n 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An API : Wrapper to an API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-- Counter Strike, League of Legends :P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602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indent="457200" marL="914400">
              <a:spcBef>
                <a:spcPts val="0"/>
              </a:spcBef>
              <a:buNone/>
            </a:pPr>
            <a:r>
              <a:rPr lang="en"/>
              <a:t>Professional-Xperience II.2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9176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-- Introduced to motion / gesture sensing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electronics. -- LEAP motion.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-- Application parser. (Regular Expression)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Full JavaScript Stack. AngularJS, NodeJS, POJS, EJS, RequireJS, D3js, Promises, HTML, CSS, JAVA, Python, JasmineJS, GitHub, Yeoman, JIRA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indent="0" marL="1828800">
              <a:spcBef>
                <a:spcPts val="0"/>
              </a:spcBef>
              <a:buNone/>
            </a:pPr>
            <a:r>
              <a:rPr lang="en"/>
              <a:t>Lets get personal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/>
              <a:t>Personal Story </a:t>
            </a:r>
            <a:r>
              <a:rPr lang="en"/>
              <a:t>						</a:t>
            </a:r>
            <a:r>
              <a:rPr u="sng" lang="en"/>
              <a:t>Career Goal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	      							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									4-5 yrs work-ex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						GMAT ----- MBA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							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								Executive Position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								                    .. RELAX..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28462" x="768437"/>
            <a:ext cy="1914525" cx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