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9" r:id="rId3"/>
    <p:sldId id="260" r:id="rId4"/>
    <p:sldId id="279" r:id="rId5"/>
    <p:sldId id="280" r:id="rId6"/>
    <p:sldId id="281" r:id="rId7"/>
    <p:sldId id="282" r:id="rId8"/>
    <p:sldId id="275" r:id="rId9"/>
    <p:sldId id="283" r:id="rId10"/>
    <p:sldId id="284" r:id="rId11"/>
    <p:sldId id="285" r:id="rId12"/>
    <p:sldId id="274"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91" d="100"/>
          <a:sy n="91" d="100"/>
        </p:scale>
        <p:origin x="2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Unperfect" userId="5a373a3e6de53774" providerId="LiveId" clId="{29626956-789C-4865-ACCF-7280A9B0E001}"/>
    <pc:docChg chg="undo custSel addSld delSld modSld sldOrd">
      <pc:chgData name="Mr. Unperfect" userId="5a373a3e6de53774" providerId="LiveId" clId="{29626956-789C-4865-ACCF-7280A9B0E001}" dt="2024-01-16T04:49:11.200" v="208" actId="20577"/>
      <pc:docMkLst>
        <pc:docMk/>
      </pc:docMkLst>
      <pc:sldChg chg="modSp mod">
        <pc:chgData name="Mr. Unperfect" userId="5a373a3e6de53774" providerId="LiveId" clId="{29626956-789C-4865-ACCF-7280A9B0E001}" dt="2024-01-12T07:49:55.240" v="22" actId="255"/>
        <pc:sldMkLst>
          <pc:docMk/>
          <pc:sldMk cId="1006702371" sldId="256"/>
        </pc:sldMkLst>
        <pc:spChg chg="mod">
          <ac:chgData name="Mr. Unperfect" userId="5a373a3e6de53774" providerId="LiveId" clId="{29626956-789C-4865-ACCF-7280A9B0E001}" dt="2024-01-12T07:49:55.240" v="22" actId="255"/>
          <ac:spMkLst>
            <pc:docMk/>
            <pc:sldMk cId="1006702371" sldId="256"/>
            <ac:spMk id="2" creationId="{FD3C3A68-23CC-96F6-BBB2-CBF94A623C32}"/>
          </ac:spMkLst>
        </pc:spChg>
      </pc:sldChg>
      <pc:sldChg chg="modSp mod">
        <pc:chgData name="Mr. Unperfect" userId="5a373a3e6de53774" providerId="LiveId" clId="{29626956-789C-4865-ACCF-7280A9B0E001}" dt="2024-01-12T08:01:19.499" v="24"/>
        <pc:sldMkLst>
          <pc:docMk/>
          <pc:sldMk cId="1461021371" sldId="259"/>
        </pc:sldMkLst>
        <pc:spChg chg="mod">
          <ac:chgData name="Mr. Unperfect" userId="5a373a3e6de53774" providerId="LiveId" clId="{29626956-789C-4865-ACCF-7280A9B0E001}" dt="2024-01-12T08:01:19.499" v="24"/>
          <ac:spMkLst>
            <pc:docMk/>
            <pc:sldMk cId="1461021371" sldId="259"/>
            <ac:spMk id="3" creationId="{21B10489-0C1E-D7F9-4757-9306C5B26F23}"/>
          </ac:spMkLst>
        </pc:spChg>
      </pc:sldChg>
      <pc:sldChg chg="addSp delSp modSp mod">
        <pc:chgData name="Mr. Unperfect" userId="5a373a3e6de53774" providerId="LiveId" clId="{29626956-789C-4865-ACCF-7280A9B0E001}" dt="2024-01-12T08:17:00.541" v="149" actId="1076"/>
        <pc:sldMkLst>
          <pc:docMk/>
          <pc:sldMk cId="3652933904" sldId="260"/>
        </pc:sldMkLst>
        <pc:spChg chg="mod">
          <ac:chgData name="Mr. Unperfect" userId="5a373a3e6de53774" providerId="LiveId" clId="{29626956-789C-4865-ACCF-7280A9B0E001}" dt="2024-01-12T08:01:31.498" v="25"/>
          <ac:spMkLst>
            <pc:docMk/>
            <pc:sldMk cId="3652933904" sldId="260"/>
            <ac:spMk id="2" creationId="{86245C23-16B1-5773-A51B-C739ACAEA6E5}"/>
          </ac:spMkLst>
        </pc:spChg>
        <pc:spChg chg="mod">
          <ac:chgData name="Mr. Unperfect" userId="5a373a3e6de53774" providerId="LiveId" clId="{29626956-789C-4865-ACCF-7280A9B0E001}" dt="2024-01-12T08:01:41.270" v="26"/>
          <ac:spMkLst>
            <pc:docMk/>
            <pc:sldMk cId="3652933904" sldId="260"/>
            <ac:spMk id="3" creationId="{21B10489-0C1E-D7F9-4757-9306C5B26F23}"/>
          </ac:spMkLst>
        </pc:spChg>
        <pc:picChg chg="del">
          <ac:chgData name="Mr. Unperfect" userId="5a373a3e6de53774" providerId="LiveId" clId="{29626956-789C-4865-ACCF-7280A9B0E001}" dt="2024-01-12T08:01:42.936" v="27" actId="478"/>
          <ac:picMkLst>
            <pc:docMk/>
            <pc:sldMk cId="3652933904" sldId="260"/>
            <ac:picMk id="5" creationId="{1A4DDF86-50A1-6740-7BC3-4D66D977E251}"/>
          </ac:picMkLst>
        </pc:picChg>
        <pc:picChg chg="add del mod">
          <ac:chgData name="Mr. Unperfect" userId="5a373a3e6de53774" providerId="LiveId" clId="{29626956-789C-4865-ACCF-7280A9B0E001}" dt="2024-01-12T08:16:50.268" v="147" actId="478"/>
          <ac:picMkLst>
            <pc:docMk/>
            <pc:sldMk cId="3652933904" sldId="260"/>
            <ac:picMk id="6" creationId="{70C54B54-EE66-9F12-62F1-8BDEA140DCD7}"/>
          </ac:picMkLst>
        </pc:picChg>
        <pc:picChg chg="add mod">
          <ac:chgData name="Mr. Unperfect" userId="5a373a3e6de53774" providerId="LiveId" clId="{29626956-789C-4865-ACCF-7280A9B0E001}" dt="2024-01-12T08:17:00.541" v="149" actId="1076"/>
          <ac:picMkLst>
            <pc:docMk/>
            <pc:sldMk cId="3652933904" sldId="260"/>
            <ac:picMk id="8" creationId="{FD8D10C0-F97A-DD74-0537-257BE78A3578}"/>
          </ac:picMkLst>
        </pc:picChg>
      </pc:sldChg>
      <pc:sldChg chg="del">
        <pc:chgData name="Mr. Unperfect" userId="5a373a3e6de53774" providerId="LiveId" clId="{29626956-789C-4865-ACCF-7280A9B0E001}" dt="2024-01-12T08:02:00.498" v="29" actId="47"/>
        <pc:sldMkLst>
          <pc:docMk/>
          <pc:sldMk cId="84825076" sldId="261"/>
        </pc:sldMkLst>
      </pc:sldChg>
      <pc:sldChg chg="del">
        <pc:chgData name="Mr. Unperfect" userId="5a373a3e6de53774" providerId="LiveId" clId="{29626956-789C-4865-ACCF-7280A9B0E001}" dt="2024-01-12T08:01:59.943" v="28" actId="47"/>
        <pc:sldMkLst>
          <pc:docMk/>
          <pc:sldMk cId="3577157122" sldId="264"/>
        </pc:sldMkLst>
      </pc:sldChg>
      <pc:sldChg chg="del">
        <pc:chgData name="Mr. Unperfect" userId="5a373a3e6de53774" providerId="LiveId" clId="{29626956-789C-4865-ACCF-7280A9B0E001}" dt="2024-01-12T08:02:01.374" v="30" actId="47"/>
        <pc:sldMkLst>
          <pc:docMk/>
          <pc:sldMk cId="1588530636" sldId="265"/>
        </pc:sldMkLst>
      </pc:sldChg>
      <pc:sldChg chg="del">
        <pc:chgData name="Mr. Unperfect" userId="5a373a3e6de53774" providerId="LiveId" clId="{29626956-789C-4865-ACCF-7280A9B0E001}" dt="2024-01-12T08:06:15.464" v="74" actId="47"/>
        <pc:sldMkLst>
          <pc:docMk/>
          <pc:sldMk cId="1413422071" sldId="266"/>
        </pc:sldMkLst>
      </pc:sldChg>
      <pc:sldChg chg="del">
        <pc:chgData name="Mr. Unperfect" userId="5a373a3e6de53774" providerId="LiveId" clId="{29626956-789C-4865-ACCF-7280A9B0E001}" dt="2024-01-12T08:06:14.317" v="73" actId="47"/>
        <pc:sldMkLst>
          <pc:docMk/>
          <pc:sldMk cId="2564386517" sldId="267"/>
        </pc:sldMkLst>
      </pc:sldChg>
      <pc:sldChg chg="del">
        <pc:chgData name="Mr. Unperfect" userId="5a373a3e6de53774" providerId="LiveId" clId="{29626956-789C-4865-ACCF-7280A9B0E001}" dt="2024-01-12T08:06:16.996" v="76" actId="47"/>
        <pc:sldMkLst>
          <pc:docMk/>
          <pc:sldMk cId="1035766270" sldId="268"/>
        </pc:sldMkLst>
      </pc:sldChg>
      <pc:sldChg chg="del">
        <pc:chgData name="Mr. Unperfect" userId="5a373a3e6de53774" providerId="LiveId" clId="{29626956-789C-4865-ACCF-7280A9B0E001}" dt="2024-01-12T08:06:16.330" v="75" actId="47"/>
        <pc:sldMkLst>
          <pc:docMk/>
          <pc:sldMk cId="1643960086" sldId="269"/>
        </pc:sldMkLst>
      </pc:sldChg>
      <pc:sldChg chg="del">
        <pc:chgData name="Mr. Unperfect" userId="5a373a3e6de53774" providerId="LiveId" clId="{29626956-789C-4865-ACCF-7280A9B0E001}" dt="2024-01-12T08:06:17.553" v="77" actId="47"/>
        <pc:sldMkLst>
          <pc:docMk/>
          <pc:sldMk cId="2093322564" sldId="270"/>
        </pc:sldMkLst>
      </pc:sldChg>
      <pc:sldChg chg="del">
        <pc:chgData name="Mr. Unperfect" userId="5a373a3e6de53774" providerId="LiveId" clId="{29626956-789C-4865-ACCF-7280A9B0E001}" dt="2024-01-12T08:11:15.916" v="144" actId="47"/>
        <pc:sldMkLst>
          <pc:docMk/>
          <pc:sldMk cId="1892677646" sldId="273"/>
        </pc:sldMkLst>
      </pc:sldChg>
      <pc:sldChg chg="modSp mod">
        <pc:chgData name="Mr. Unperfect" userId="5a373a3e6de53774" providerId="LiveId" clId="{29626956-789C-4865-ACCF-7280A9B0E001}" dt="2024-01-12T08:11:19.852" v="145"/>
        <pc:sldMkLst>
          <pc:docMk/>
          <pc:sldMk cId="497948540" sldId="274"/>
        </pc:sldMkLst>
        <pc:spChg chg="mod">
          <ac:chgData name="Mr. Unperfect" userId="5a373a3e6de53774" providerId="LiveId" clId="{29626956-789C-4865-ACCF-7280A9B0E001}" dt="2024-01-12T08:11:19.852" v="145"/>
          <ac:spMkLst>
            <pc:docMk/>
            <pc:sldMk cId="497948540" sldId="274"/>
            <ac:spMk id="3" creationId="{21B10489-0C1E-D7F9-4757-9306C5B26F23}"/>
          </ac:spMkLst>
        </pc:spChg>
      </pc:sldChg>
      <pc:sldChg chg="modSp mod ord">
        <pc:chgData name="Mr. Unperfect" userId="5a373a3e6de53774" providerId="LiveId" clId="{29626956-789C-4865-ACCF-7280A9B0E001}" dt="2024-01-12T08:19:32.243" v="169" actId="1076"/>
        <pc:sldMkLst>
          <pc:docMk/>
          <pc:sldMk cId="2484425330" sldId="275"/>
        </pc:sldMkLst>
        <pc:spChg chg="mod">
          <ac:chgData name="Mr. Unperfect" userId="5a373a3e6de53774" providerId="LiveId" clId="{29626956-789C-4865-ACCF-7280A9B0E001}" dt="2024-01-12T08:19:32.243" v="169" actId="1076"/>
          <ac:spMkLst>
            <pc:docMk/>
            <pc:sldMk cId="2484425330" sldId="275"/>
            <ac:spMk id="2" creationId="{86245C23-16B1-5773-A51B-C739ACAEA6E5}"/>
          </ac:spMkLst>
        </pc:spChg>
      </pc:sldChg>
      <pc:sldChg chg="del">
        <pc:chgData name="Mr. Unperfect" userId="5a373a3e6de53774" providerId="LiveId" clId="{29626956-789C-4865-ACCF-7280A9B0E001}" dt="2024-01-12T08:11:14.649" v="142" actId="47"/>
        <pc:sldMkLst>
          <pc:docMk/>
          <pc:sldMk cId="4240218647" sldId="276"/>
        </pc:sldMkLst>
      </pc:sldChg>
      <pc:sldChg chg="del">
        <pc:chgData name="Mr. Unperfect" userId="5a373a3e6de53774" providerId="LiveId" clId="{29626956-789C-4865-ACCF-7280A9B0E001}" dt="2024-01-12T08:11:15.356" v="143" actId="47"/>
        <pc:sldMkLst>
          <pc:docMk/>
          <pc:sldMk cId="1994215325" sldId="277"/>
        </pc:sldMkLst>
      </pc:sldChg>
      <pc:sldChg chg="del">
        <pc:chgData name="Mr. Unperfect" userId="5a373a3e6de53774" providerId="LiveId" clId="{29626956-789C-4865-ACCF-7280A9B0E001}" dt="2024-01-12T08:11:13.610" v="141" actId="47"/>
        <pc:sldMkLst>
          <pc:docMk/>
          <pc:sldMk cId="3169865022" sldId="278"/>
        </pc:sldMkLst>
      </pc:sldChg>
      <pc:sldChg chg="addSp modSp add mod">
        <pc:chgData name="Mr. Unperfect" userId="5a373a3e6de53774" providerId="LiveId" clId="{29626956-789C-4865-ACCF-7280A9B0E001}" dt="2024-01-12T08:17:50.837" v="157" actId="1076"/>
        <pc:sldMkLst>
          <pc:docMk/>
          <pc:sldMk cId="2434408960" sldId="279"/>
        </pc:sldMkLst>
        <pc:spChg chg="mod">
          <ac:chgData name="Mr. Unperfect" userId="5a373a3e6de53774" providerId="LiveId" clId="{29626956-789C-4865-ACCF-7280A9B0E001}" dt="2024-01-12T08:02:17.654" v="32"/>
          <ac:spMkLst>
            <pc:docMk/>
            <pc:sldMk cId="2434408960" sldId="279"/>
            <ac:spMk id="2" creationId="{86245C23-16B1-5773-A51B-C739ACAEA6E5}"/>
          </ac:spMkLst>
        </pc:spChg>
        <pc:spChg chg="mod">
          <ac:chgData name="Mr. Unperfect" userId="5a373a3e6de53774" providerId="LiveId" clId="{29626956-789C-4865-ACCF-7280A9B0E001}" dt="2024-01-12T08:02:25.321" v="33"/>
          <ac:spMkLst>
            <pc:docMk/>
            <pc:sldMk cId="2434408960" sldId="279"/>
            <ac:spMk id="3" creationId="{21B10489-0C1E-D7F9-4757-9306C5B26F23}"/>
          </ac:spMkLst>
        </pc:spChg>
        <pc:picChg chg="add mod">
          <ac:chgData name="Mr. Unperfect" userId="5a373a3e6de53774" providerId="LiveId" clId="{29626956-789C-4865-ACCF-7280A9B0E001}" dt="2024-01-12T08:17:50.837" v="157" actId="1076"/>
          <ac:picMkLst>
            <pc:docMk/>
            <pc:sldMk cId="2434408960" sldId="279"/>
            <ac:picMk id="1026" creationId="{7E9F961A-D4C2-7D36-B686-B88A7E65375F}"/>
          </ac:picMkLst>
        </pc:picChg>
      </pc:sldChg>
      <pc:sldChg chg="modSp add mod">
        <pc:chgData name="Mr. Unperfect" userId="5a373a3e6de53774" providerId="LiveId" clId="{29626956-789C-4865-ACCF-7280A9B0E001}" dt="2024-01-12T09:52:44.011" v="188" actId="20577"/>
        <pc:sldMkLst>
          <pc:docMk/>
          <pc:sldMk cId="2165762822" sldId="280"/>
        </pc:sldMkLst>
        <pc:spChg chg="mod">
          <ac:chgData name="Mr. Unperfect" userId="5a373a3e6de53774" providerId="LiveId" clId="{29626956-789C-4865-ACCF-7280A9B0E001}" dt="2024-01-12T09:52:44.011" v="188" actId="20577"/>
          <ac:spMkLst>
            <pc:docMk/>
            <pc:sldMk cId="2165762822" sldId="280"/>
            <ac:spMk id="2" creationId="{86245C23-16B1-5773-A51B-C739ACAEA6E5}"/>
          </ac:spMkLst>
        </pc:spChg>
        <pc:spChg chg="mod">
          <ac:chgData name="Mr. Unperfect" userId="5a373a3e6de53774" providerId="LiveId" clId="{29626956-789C-4865-ACCF-7280A9B0E001}" dt="2024-01-12T08:03:59.248" v="52" actId="1076"/>
          <ac:spMkLst>
            <pc:docMk/>
            <pc:sldMk cId="2165762822" sldId="280"/>
            <ac:spMk id="3" creationId="{21B10489-0C1E-D7F9-4757-9306C5B26F23}"/>
          </ac:spMkLst>
        </pc:spChg>
      </pc:sldChg>
      <pc:sldChg chg="addSp modSp add mod">
        <pc:chgData name="Mr. Unperfect" userId="5a373a3e6de53774" providerId="LiveId" clId="{29626956-789C-4865-ACCF-7280A9B0E001}" dt="2024-01-12T08:19:10.066" v="166" actId="1076"/>
        <pc:sldMkLst>
          <pc:docMk/>
          <pc:sldMk cId="4269957846" sldId="281"/>
        </pc:sldMkLst>
        <pc:spChg chg="mod">
          <ac:chgData name="Mr. Unperfect" userId="5a373a3e6de53774" providerId="LiveId" clId="{29626956-789C-4865-ACCF-7280A9B0E001}" dt="2024-01-12T08:04:33.509" v="59" actId="14100"/>
          <ac:spMkLst>
            <pc:docMk/>
            <pc:sldMk cId="4269957846" sldId="281"/>
            <ac:spMk id="2" creationId="{86245C23-16B1-5773-A51B-C739ACAEA6E5}"/>
          </ac:spMkLst>
        </pc:spChg>
        <pc:spChg chg="mod">
          <ac:chgData name="Mr. Unperfect" userId="5a373a3e6de53774" providerId="LiveId" clId="{29626956-789C-4865-ACCF-7280A9B0E001}" dt="2024-01-12T08:19:00.498" v="164" actId="14100"/>
          <ac:spMkLst>
            <pc:docMk/>
            <pc:sldMk cId="4269957846" sldId="281"/>
            <ac:spMk id="3" creationId="{21B10489-0C1E-D7F9-4757-9306C5B26F23}"/>
          </ac:spMkLst>
        </pc:spChg>
        <pc:picChg chg="add mod">
          <ac:chgData name="Mr. Unperfect" userId="5a373a3e6de53774" providerId="LiveId" clId="{29626956-789C-4865-ACCF-7280A9B0E001}" dt="2024-01-12T08:19:10.066" v="166" actId="1076"/>
          <ac:picMkLst>
            <pc:docMk/>
            <pc:sldMk cId="4269957846" sldId="281"/>
            <ac:picMk id="2050" creationId="{C4979CA2-2F96-2FC6-F328-CEBF83738410}"/>
          </ac:picMkLst>
        </pc:picChg>
      </pc:sldChg>
      <pc:sldChg chg="modSp add mod">
        <pc:chgData name="Mr. Unperfect" userId="5a373a3e6de53774" providerId="LiveId" clId="{29626956-789C-4865-ACCF-7280A9B0E001}" dt="2024-01-12T08:19:21.479" v="168" actId="20577"/>
        <pc:sldMkLst>
          <pc:docMk/>
          <pc:sldMk cId="485590764" sldId="282"/>
        </pc:sldMkLst>
        <pc:spChg chg="mod">
          <ac:chgData name="Mr. Unperfect" userId="5a373a3e6de53774" providerId="LiveId" clId="{29626956-789C-4865-ACCF-7280A9B0E001}" dt="2024-01-12T08:05:02.859" v="64" actId="1076"/>
          <ac:spMkLst>
            <pc:docMk/>
            <pc:sldMk cId="485590764" sldId="282"/>
            <ac:spMk id="2" creationId="{86245C23-16B1-5773-A51B-C739ACAEA6E5}"/>
          </ac:spMkLst>
        </pc:spChg>
        <pc:spChg chg="mod">
          <ac:chgData name="Mr. Unperfect" userId="5a373a3e6de53774" providerId="LiveId" clId="{29626956-789C-4865-ACCF-7280A9B0E001}" dt="2024-01-12T08:19:21.479" v="168" actId="20577"/>
          <ac:spMkLst>
            <pc:docMk/>
            <pc:sldMk cId="485590764" sldId="282"/>
            <ac:spMk id="3" creationId="{21B10489-0C1E-D7F9-4757-9306C5B26F23}"/>
          </ac:spMkLst>
        </pc:spChg>
      </pc:sldChg>
      <pc:sldChg chg="addSp modSp add mod">
        <pc:chgData name="Mr. Unperfect" userId="5a373a3e6de53774" providerId="LiveId" clId="{29626956-789C-4865-ACCF-7280A9B0E001}" dt="2024-01-16T04:49:11.200" v="208" actId="20577"/>
        <pc:sldMkLst>
          <pc:docMk/>
          <pc:sldMk cId="1078405173" sldId="283"/>
        </pc:sldMkLst>
        <pc:spChg chg="mod">
          <ac:chgData name="Mr. Unperfect" userId="5a373a3e6de53774" providerId="LiveId" clId="{29626956-789C-4865-ACCF-7280A9B0E001}" dt="2024-01-12T08:09:18.005" v="135" actId="20577"/>
          <ac:spMkLst>
            <pc:docMk/>
            <pc:sldMk cId="1078405173" sldId="283"/>
            <ac:spMk id="2" creationId="{86245C23-16B1-5773-A51B-C739ACAEA6E5}"/>
          </ac:spMkLst>
        </pc:spChg>
        <pc:spChg chg="mod">
          <ac:chgData name="Mr. Unperfect" userId="5a373a3e6de53774" providerId="LiveId" clId="{29626956-789C-4865-ACCF-7280A9B0E001}" dt="2024-01-16T04:49:11.200" v="208" actId="20577"/>
          <ac:spMkLst>
            <pc:docMk/>
            <pc:sldMk cId="1078405173" sldId="283"/>
            <ac:spMk id="3" creationId="{21B10489-0C1E-D7F9-4757-9306C5B26F23}"/>
          </ac:spMkLst>
        </pc:spChg>
        <pc:picChg chg="add mod">
          <ac:chgData name="Mr. Unperfect" userId="5a373a3e6de53774" providerId="LiveId" clId="{29626956-789C-4865-ACCF-7280A9B0E001}" dt="2024-01-12T08:20:56.986" v="173" actId="1076"/>
          <ac:picMkLst>
            <pc:docMk/>
            <pc:sldMk cId="1078405173" sldId="283"/>
            <ac:picMk id="5" creationId="{AD2FEC92-06F0-E2B6-46EA-7BD31C8A4074}"/>
          </ac:picMkLst>
        </pc:picChg>
      </pc:sldChg>
      <pc:sldChg chg="modSp add mod">
        <pc:chgData name="Mr. Unperfect" userId="5a373a3e6de53774" providerId="LiveId" clId="{29626956-789C-4865-ACCF-7280A9B0E001}" dt="2024-01-12T08:08:28.893" v="125" actId="1076"/>
        <pc:sldMkLst>
          <pc:docMk/>
          <pc:sldMk cId="230847219" sldId="284"/>
        </pc:sldMkLst>
        <pc:spChg chg="mod">
          <ac:chgData name="Mr. Unperfect" userId="5a373a3e6de53774" providerId="LiveId" clId="{29626956-789C-4865-ACCF-7280A9B0E001}" dt="2024-01-12T08:06:24.095" v="78"/>
          <ac:spMkLst>
            <pc:docMk/>
            <pc:sldMk cId="230847219" sldId="284"/>
            <ac:spMk id="2" creationId="{86245C23-16B1-5773-A51B-C739ACAEA6E5}"/>
          </ac:spMkLst>
        </pc:spChg>
        <pc:spChg chg="mod">
          <ac:chgData name="Mr. Unperfect" userId="5a373a3e6de53774" providerId="LiveId" clId="{29626956-789C-4865-ACCF-7280A9B0E001}" dt="2024-01-12T08:08:28.893" v="125" actId="1076"/>
          <ac:spMkLst>
            <pc:docMk/>
            <pc:sldMk cId="230847219" sldId="284"/>
            <ac:spMk id="3" creationId="{21B10489-0C1E-D7F9-4757-9306C5B26F23}"/>
          </ac:spMkLst>
        </pc:spChg>
      </pc:sldChg>
      <pc:sldChg chg="addSp modSp add mod ord">
        <pc:chgData name="Mr. Unperfect" userId="5a373a3e6de53774" providerId="LiveId" clId="{29626956-789C-4865-ACCF-7280A9B0E001}" dt="2024-01-12T08:22:22.738" v="180" actId="14100"/>
        <pc:sldMkLst>
          <pc:docMk/>
          <pc:sldMk cId="1473336453" sldId="285"/>
        </pc:sldMkLst>
        <pc:spChg chg="mod">
          <ac:chgData name="Mr. Unperfect" userId="5a373a3e6de53774" providerId="LiveId" clId="{29626956-789C-4865-ACCF-7280A9B0E001}" dt="2024-01-12T08:10:03.818" v="139"/>
          <ac:spMkLst>
            <pc:docMk/>
            <pc:sldMk cId="1473336453" sldId="285"/>
            <ac:spMk id="2" creationId="{86245C23-16B1-5773-A51B-C739ACAEA6E5}"/>
          </ac:spMkLst>
        </pc:spChg>
        <pc:spChg chg="mod">
          <ac:chgData name="Mr. Unperfect" userId="5a373a3e6de53774" providerId="LiveId" clId="{29626956-789C-4865-ACCF-7280A9B0E001}" dt="2024-01-12T08:22:22.738" v="180" actId="14100"/>
          <ac:spMkLst>
            <pc:docMk/>
            <pc:sldMk cId="1473336453" sldId="285"/>
            <ac:spMk id="3" creationId="{21B10489-0C1E-D7F9-4757-9306C5B26F23}"/>
          </ac:spMkLst>
        </pc:spChg>
        <pc:picChg chg="add mod">
          <ac:chgData name="Mr. Unperfect" userId="5a373a3e6de53774" providerId="LiveId" clId="{29626956-789C-4865-ACCF-7280A9B0E001}" dt="2024-01-12T08:22:13.635" v="179" actId="1076"/>
          <ac:picMkLst>
            <pc:docMk/>
            <pc:sldMk cId="1473336453" sldId="285"/>
            <ac:picMk id="3074" creationId="{5BD22566-1D75-898C-0F1B-6FC482C40F4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1/16/2024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1/16/2024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1/16/2024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1/16/2024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1/16/2024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SameerSingh2901/practical_2024/tree/main/Deep_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3A68-23CC-96F6-BBB2-CBF94A623C32}"/>
              </a:ext>
            </a:extLst>
          </p:cNvPr>
          <p:cNvSpPr>
            <a:spLocks noGrp="1"/>
          </p:cNvSpPr>
          <p:nvPr>
            <p:ph type="ctrTitle"/>
          </p:nvPr>
        </p:nvSpPr>
        <p:spPr/>
        <p:txBody>
          <a:bodyPr/>
          <a:lstStyle/>
          <a:p>
            <a:r>
              <a:rPr lang="en-GB" sz="7000" b="0" i="0" dirty="0">
                <a:effectLst/>
                <a:latin typeface="Söhne"/>
              </a:rPr>
              <a:t>Deep Learning</a:t>
            </a:r>
            <a:endParaRPr lang="en-IN" sz="7000" dirty="0"/>
          </a:p>
        </p:txBody>
      </p:sp>
      <p:sp>
        <p:nvSpPr>
          <p:cNvPr id="3" name="Subtitle 2">
            <a:extLst>
              <a:ext uri="{FF2B5EF4-FFF2-40B4-BE49-F238E27FC236}">
                <a16:creationId xmlns:a16="http://schemas.microsoft.com/office/drawing/2014/main" id="{36A20F65-746D-1AED-F888-AFA8FECD1B32}"/>
              </a:ext>
            </a:extLst>
          </p:cNvPr>
          <p:cNvSpPr>
            <a:spLocks noGrp="1"/>
          </p:cNvSpPr>
          <p:nvPr>
            <p:ph type="subTitle" idx="1"/>
          </p:nvPr>
        </p:nvSpPr>
        <p:spPr>
          <a:xfrm>
            <a:off x="1562100" y="4682062"/>
            <a:ext cx="3077012" cy="653336"/>
          </a:xfrm>
        </p:spPr>
        <p:txBody>
          <a:bodyPr>
            <a:normAutofit fontScale="92500"/>
          </a:bodyPr>
          <a:lstStyle/>
          <a:p>
            <a:pPr algn="l"/>
            <a:r>
              <a:rPr lang="en-IN" dirty="0"/>
              <a:t>Presented by – Sameer (B.Sc. Data Science, Sem 5)</a:t>
            </a:r>
          </a:p>
        </p:txBody>
      </p:sp>
      <p:sp>
        <p:nvSpPr>
          <p:cNvPr id="4" name="Subtitle 2">
            <a:extLst>
              <a:ext uri="{FF2B5EF4-FFF2-40B4-BE49-F238E27FC236}">
                <a16:creationId xmlns:a16="http://schemas.microsoft.com/office/drawing/2014/main" id="{1ED66606-E7D2-920B-56D2-6447D699DA1C}"/>
              </a:ext>
            </a:extLst>
          </p:cNvPr>
          <p:cNvSpPr txBox="1">
            <a:spLocks/>
          </p:cNvSpPr>
          <p:nvPr/>
        </p:nvSpPr>
        <p:spPr>
          <a:xfrm>
            <a:off x="8405769" y="4682062"/>
            <a:ext cx="2224131" cy="653336"/>
          </a:xfrm>
          <a:prstGeom prst="rect">
            <a:avLst/>
          </a:prstGeom>
        </p:spPr>
        <p:txBody>
          <a:bodyPr vert="horz" lIns="91440" tIns="45720" rIns="91440" bIns="45720" rtlCol="0">
            <a:normAutofit fontScale="92500"/>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r>
              <a:rPr lang="en-IN" dirty="0"/>
              <a:t>Presented to – </a:t>
            </a:r>
          </a:p>
          <a:p>
            <a:pPr algn="l"/>
            <a:r>
              <a:rPr lang="en-IN" dirty="0"/>
              <a:t>Dr Aashima Bangia</a:t>
            </a:r>
          </a:p>
        </p:txBody>
      </p:sp>
      <p:pic>
        <p:nvPicPr>
          <p:cNvPr id="11" name="Picture 10">
            <a:extLst>
              <a:ext uri="{FF2B5EF4-FFF2-40B4-BE49-F238E27FC236}">
                <a16:creationId xmlns:a16="http://schemas.microsoft.com/office/drawing/2014/main" id="{030FBEB7-680F-9F50-2401-98B2B4B9A407}"/>
              </a:ext>
            </a:extLst>
          </p:cNvPr>
          <p:cNvPicPr>
            <a:picLocks noChangeAspect="1"/>
          </p:cNvPicPr>
          <p:nvPr/>
        </p:nvPicPr>
        <p:blipFill>
          <a:blip r:embed="rId2"/>
          <a:stretch>
            <a:fillRect/>
          </a:stretch>
        </p:blipFill>
        <p:spPr>
          <a:xfrm>
            <a:off x="5293519" y="1264885"/>
            <a:ext cx="1604962" cy="650163"/>
          </a:xfrm>
          <a:prstGeom prst="rect">
            <a:avLst/>
          </a:prstGeom>
        </p:spPr>
      </p:pic>
    </p:spTree>
    <p:extLst>
      <p:ext uri="{BB962C8B-B14F-4D97-AF65-F5344CB8AC3E}">
        <p14:creationId xmlns:p14="http://schemas.microsoft.com/office/powerpoint/2010/main" val="100670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438674"/>
            <a:ext cx="10624631" cy="2080239"/>
          </a:xfrm>
        </p:spPr>
        <p:txBody>
          <a:bodyPr>
            <a:normAutofit/>
          </a:bodyPr>
          <a:lstStyle/>
          <a:p>
            <a:r>
              <a:rPr lang="en-GB" sz="6500" u="sng" dirty="0"/>
              <a:t>Project Workflow</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423468"/>
            <a:ext cx="10753790" cy="3467171"/>
          </a:xfrm>
        </p:spPr>
        <p:txBody>
          <a:bodyPr>
            <a:noAutofit/>
          </a:bodyPr>
          <a:lstStyle/>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Data Collection</a:t>
            </a:r>
            <a:r>
              <a:rPr lang="en-GB" sz="3000" dirty="0">
                <a:latin typeface="Times New Roman" panose="02020603050405020304" pitchFamily="18" charset="0"/>
                <a:cs typeface="Times New Roman" panose="02020603050405020304" pitchFamily="18" charset="0"/>
              </a:rPr>
              <a:t>: Gather a dataset of facial expressions, labelling each image with the corresponding emotion.</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Data Preprocessing</a:t>
            </a:r>
            <a:r>
              <a:rPr lang="en-GB" sz="3000" dirty="0">
                <a:latin typeface="Times New Roman" panose="02020603050405020304" pitchFamily="18" charset="0"/>
                <a:cs typeface="Times New Roman" panose="02020603050405020304" pitchFamily="18" charset="0"/>
              </a:rPr>
              <a:t>: Crop and resize images, ensuring uniformity. Normalize pixel values for efficient model training.</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Model Architecture</a:t>
            </a:r>
            <a:r>
              <a:rPr lang="en-GB" sz="3000" dirty="0">
                <a:latin typeface="Times New Roman" panose="02020603050405020304" pitchFamily="18" charset="0"/>
                <a:cs typeface="Times New Roman" panose="02020603050405020304" pitchFamily="18" charset="0"/>
              </a:rPr>
              <a:t>: Use Haar Cascade to build a model using TensorFlow's Keras API for image-based tasks.</a:t>
            </a:r>
          </a:p>
        </p:txBody>
      </p:sp>
    </p:spTree>
    <p:extLst>
      <p:ext uri="{BB962C8B-B14F-4D97-AF65-F5344CB8AC3E}">
        <p14:creationId xmlns:p14="http://schemas.microsoft.com/office/powerpoint/2010/main" val="23084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438674"/>
            <a:ext cx="10624631" cy="2080239"/>
          </a:xfrm>
        </p:spPr>
        <p:txBody>
          <a:bodyPr>
            <a:normAutofit/>
          </a:bodyPr>
          <a:lstStyle/>
          <a:p>
            <a:r>
              <a:rPr lang="en-GB" sz="6500" u="sng" dirty="0"/>
              <a:t>Model Training</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708694"/>
            <a:ext cx="6346799" cy="3467171"/>
          </a:xfrm>
        </p:spPr>
        <p:txBody>
          <a:bodyPr>
            <a:noAutofit/>
          </a:bodyPr>
          <a:lstStyle/>
          <a:p>
            <a:r>
              <a:rPr lang="en-GB" sz="3000" dirty="0">
                <a:latin typeface="Times New Roman" panose="02020603050405020304" pitchFamily="18" charset="0"/>
                <a:cs typeface="Times New Roman" panose="02020603050405020304" pitchFamily="18" charset="0"/>
              </a:rPr>
              <a:t>Utilize TensorFlow's powerful tools to train the model on the pre-processed dataset. Fine-tune hyperparameters and monitor performance using validation data.</a:t>
            </a:r>
          </a:p>
        </p:txBody>
      </p:sp>
      <p:pic>
        <p:nvPicPr>
          <p:cNvPr id="3074" name="Picture 2" descr="Training deep learning models with best practices. | The Startup">
            <a:extLst>
              <a:ext uri="{FF2B5EF4-FFF2-40B4-BE49-F238E27FC236}">
                <a16:creationId xmlns:a16="http://schemas.microsoft.com/office/drawing/2014/main" id="{5BD22566-1D75-898C-0F1B-6FC482C40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141" y="2774659"/>
            <a:ext cx="4261429" cy="2596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33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Conclusion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396733"/>
            <a:ext cx="8974822" cy="3467171"/>
          </a:xfrm>
        </p:spPr>
        <p:txBody>
          <a:bodyPr>
            <a:noAutofit/>
          </a:bodyPr>
          <a:lstStyle/>
          <a:p>
            <a:pPr marL="0" indent="0">
              <a:buNone/>
            </a:pPr>
            <a:r>
              <a:rPr lang="en-GB" sz="3000" dirty="0">
                <a:latin typeface="Times New Roman" panose="02020603050405020304" pitchFamily="18" charset="0"/>
                <a:cs typeface="Times New Roman" panose="02020603050405020304" pitchFamily="18" charset="0"/>
              </a:rPr>
              <a:t>Deep learning, driven by libraries like TensorFlow and PyTorch, continues to reshape industries. Embracing these tools enables us to solve intricate problems and unlock new possibilities, making strides toward a future where intelligent systems are ubiquitous.</a:t>
            </a:r>
          </a:p>
        </p:txBody>
      </p:sp>
    </p:spTree>
    <p:extLst>
      <p:ext uri="{BB962C8B-B14F-4D97-AF65-F5344CB8AC3E}">
        <p14:creationId xmlns:p14="http://schemas.microsoft.com/office/powerpoint/2010/main" val="49794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CB15-AA40-29A4-F530-7443C4A6B15B}"/>
              </a:ext>
            </a:extLst>
          </p:cNvPr>
          <p:cNvSpPr>
            <a:spLocks noGrp="1"/>
          </p:cNvSpPr>
          <p:nvPr>
            <p:ph type="title"/>
          </p:nvPr>
        </p:nvSpPr>
        <p:spPr>
          <a:xfrm>
            <a:off x="1066800" y="2521728"/>
            <a:ext cx="10058400" cy="1371600"/>
          </a:xfrm>
        </p:spPr>
        <p:txBody>
          <a:bodyPr>
            <a:noAutofit/>
          </a:bodyPr>
          <a:lstStyle/>
          <a:p>
            <a:pPr algn="ctr"/>
            <a:r>
              <a:rPr lang="en-IN" sz="9600" dirty="0"/>
              <a:t>THANK YOU</a:t>
            </a:r>
          </a:p>
        </p:txBody>
      </p:sp>
    </p:spTree>
    <p:extLst>
      <p:ext uri="{BB962C8B-B14F-4D97-AF65-F5344CB8AC3E}">
        <p14:creationId xmlns:p14="http://schemas.microsoft.com/office/powerpoint/2010/main" val="112708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Introduction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396733"/>
            <a:ext cx="8974822" cy="3467171"/>
          </a:xfrm>
        </p:spPr>
        <p:txBody>
          <a:bodyPr>
            <a:noAutofit/>
          </a:bodyPr>
          <a:lstStyle/>
          <a:p>
            <a:pPr marL="0" indent="0">
              <a:buNone/>
            </a:pPr>
            <a:r>
              <a:rPr lang="en-GB" sz="3000" dirty="0">
                <a:latin typeface="Times New Roman" panose="02020603050405020304" pitchFamily="18" charset="0"/>
                <a:cs typeface="Times New Roman" panose="02020603050405020304" pitchFamily="18" charset="0"/>
              </a:rPr>
              <a:t>Deep learning is a subset of machine learning, emulating the human brain through artificial neural networks. It excels at feature extraction and complex pattern recognition, making it a game-changer in various domains.</a:t>
            </a:r>
          </a:p>
        </p:txBody>
      </p:sp>
    </p:spTree>
    <p:extLst>
      <p:ext uri="{BB962C8B-B14F-4D97-AF65-F5344CB8AC3E}">
        <p14:creationId xmlns:p14="http://schemas.microsoft.com/office/powerpoint/2010/main" val="146102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45221" y="731520"/>
            <a:ext cx="9394273" cy="1626626"/>
          </a:xfrm>
        </p:spPr>
        <p:txBody>
          <a:bodyPr>
            <a:normAutofit fontScale="90000"/>
          </a:bodyPr>
          <a:lstStyle/>
          <a:p>
            <a:r>
              <a:rPr lang="en-GB" sz="7200" u="sng" dirty="0"/>
              <a:t>Key Components of Deep Learning</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45221" y="2766269"/>
            <a:ext cx="6033083" cy="3467171"/>
          </a:xfrm>
        </p:spPr>
        <p:txBody>
          <a:bodyPr>
            <a:noAutofit/>
          </a:bodyPr>
          <a:lstStyle/>
          <a:p>
            <a:r>
              <a:rPr lang="en-GB" sz="3000" dirty="0">
                <a:latin typeface="Times New Roman" panose="02020603050405020304" pitchFamily="18" charset="0"/>
                <a:cs typeface="Times New Roman" panose="02020603050405020304" pitchFamily="18" charset="0"/>
              </a:rPr>
              <a:t>Neural networks, the backbone of deep learning, consist of layers of interconnected nodes. We use activation functions, loss functions, and optimizers to train these networks, enabling them to learn from data.</a:t>
            </a:r>
          </a:p>
          <a:p>
            <a:endParaRPr lang="en-GB" sz="3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D8D10C0-F97A-DD74-0537-257BE78A3578}"/>
              </a:ext>
            </a:extLst>
          </p:cNvPr>
          <p:cNvPicPr>
            <a:picLocks noChangeAspect="1"/>
          </p:cNvPicPr>
          <p:nvPr/>
        </p:nvPicPr>
        <p:blipFill>
          <a:blip r:embed="rId2"/>
          <a:stretch>
            <a:fillRect/>
          </a:stretch>
        </p:blipFill>
        <p:spPr>
          <a:xfrm>
            <a:off x="6386206" y="2358146"/>
            <a:ext cx="5543550" cy="4076700"/>
          </a:xfrm>
          <a:prstGeom prst="rect">
            <a:avLst/>
          </a:prstGeom>
        </p:spPr>
      </p:pic>
    </p:spTree>
    <p:extLst>
      <p:ext uri="{BB962C8B-B14F-4D97-AF65-F5344CB8AC3E}">
        <p14:creationId xmlns:p14="http://schemas.microsoft.com/office/powerpoint/2010/main" val="365293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45221" y="731520"/>
            <a:ext cx="9394273" cy="1626626"/>
          </a:xfrm>
        </p:spPr>
        <p:txBody>
          <a:bodyPr>
            <a:normAutofit fontScale="90000"/>
          </a:bodyPr>
          <a:lstStyle/>
          <a:p>
            <a:r>
              <a:rPr lang="en-GB" sz="7200" u="sng" dirty="0"/>
              <a:t>Applications of Deep Learning</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45221" y="2766269"/>
            <a:ext cx="6033083" cy="3467171"/>
          </a:xfrm>
        </p:spPr>
        <p:txBody>
          <a:bodyPr>
            <a:noAutofit/>
          </a:bodyPr>
          <a:lstStyle/>
          <a:p>
            <a:r>
              <a:rPr lang="en-GB" sz="3000" dirty="0">
                <a:latin typeface="Times New Roman" panose="02020603050405020304" pitchFamily="18" charset="0"/>
                <a:cs typeface="Times New Roman" panose="02020603050405020304" pitchFamily="18" charset="0"/>
              </a:rPr>
              <a:t>From image and speech recognition to natural language processing, deep learning finds applications in diverse fields like healthcare, finance, and autonomous vehicles, revolutionizing how we solve complex problems.</a:t>
            </a:r>
          </a:p>
        </p:txBody>
      </p:sp>
      <p:pic>
        <p:nvPicPr>
          <p:cNvPr id="1026" name="Picture 2" descr="Top Applications of Deep Learning You Need to Know- Pickl.AI">
            <a:extLst>
              <a:ext uri="{FF2B5EF4-FFF2-40B4-BE49-F238E27FC236}">
                <a16:creationId xmlns:a16="http://schemas.microsoft.com/office/drawing/2014/main" id="{7E9F961A-D4C2-7D36-B686-B88A7E6537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31" r="16070"/>
          <a:stretch/>
        </p:blipFill>
        <p:spPr bwMode="auto">
          <a:xfrm>
            <a:off x="8141295" y="2866099"/>
            <a:ext cx="3305484" cy="32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40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257519"/>
            <a:ext cx="12038282" cy="2827928"/>
          </a:xfrm>
        </p:spPr>
        <p:txBody>
          <a:bodyPr>
            <a:normAutofit/>
          </a:bodyPr>
          <a:lstStyle/>
          <a:p>
            <a:r>
              <a:rPr lang="en-GB" sz="6000" u="sng" dirty="0"/>
              <a:t>Deep Learning Libraries - TensorFlow, and PyTorch</a:t>
            </a:r>
            <a:endParaRPr lang="en-IN" sz="60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3429000"/>
            <a:ext cx="10753790" cy="3467171"/>
          </a:xfrm>
        </p:spPr>
        <p:txBody>
          <a:bodyPr>
            <a:noAutofit/>
          </a:bodyPr>
          <a:lstStyle/>
          <a:p>
            <a:r>
              <a:rPr lang="en-GB" sz="3000" dirty="0">
                <a:latin typeface="Times New Roman" panose="02020603050405020304" pitchFamily="18" charset="0"/>
                <a:cs typeface="Times New Roman" panose="02020603050405020304" pitchFamily="18" charset="0"/>
              </a:rPr>
              <a:t>Python, a versatile programming language, serves as the foundation for deep learning. TensorFlow and PyTorch, two prominent libraries, offer high-level abstractions and tools, simplifying the implementation of complex neural networks.</a:t>
            </a:r>
          </a:p>
        </p:txBody>
      </p:sp>
    </p:spTree>
    <p:extLst>
      <p:ext uri="{BB962C8B-B14F-4D97-AF65-F5344CB8AC3E}">
        <p14:creationId xmlns:p14="http://schemas.microsoft.com/office/powerpoint/2010/main" val="216576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257519"/>
            <a:ext cx="10624631" cy="2080239"/>
          </a:xfrm>
        </p:spPr>
        <p:txBody>
          <a:bodyPr>
            <a:normAutofit/>
          </a:bodyPr>
          <a:lstStyle/>
          <a:p>
            <a:r>
              <a:rPr lang="en-GB" sz="6500" u="sng" dirty="0"/>
              <a:t>Introduction to TensorFlow</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337758"/>
            <a:ext cx="5902183" cy="3467171"/>
          </a:xfrm>
        </p:spPr>
        <p:txBody>
          <a:bodyPr>
            <a:noAutofit/>
          </a:bodyPr>
          <a:lstStyle/>
          <a:p>
            <a:r>
              <a:rPr lang="en-GB" sz="3000" dirty="0">
                <a:latin typeface="Times New Roman" panose="02020603050405020304" pitchFamily="18" charset="0"/>
                <a:cs typeface="Times New Roman" panose="02020603050405020304" pitchFamily="18" charset="0"/>
              </a:rPr>
              <a:t>Developed by Google Brain, TensorFlow is an open-source deep learning library. Its comprehensive ecosystem, including TensorFlow Lite and TensorFlow.js, facilitates deployment on diverse platforms.</a:t>
            </a:r>
          </a:p>
        </p:txBody>
      </p:sp>
      <p:pic>
        <p:nvPicPr>
          <p:cNvPr id="2050" name="Picture 2" descr="TensorFlow - Wikipedia">
            <a:extLst>
              <a:ext uri="{FF2B5EF4-FFF2-40B4-BE49-F238E27FC236}">
                <a16:creationId xmlns:a16="http://schemas.microsoft.com/office/drawing/2014/main" id="{C4979CA2-2F96-2FC6-F328-CEBF837384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83" t="15355" r="10204" b="13884"/>
          <a:stretch/>
        </p:blipFill>
        <p:spPr bwMode="auto">
          <a:xfrm>
            <a:off x="6764438" y="2483142"/>
            <a:ext cx="4794721" cy="275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95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438674"/>
            <a:ext cx="10624631" cy="2080239"/>
          </a:xfrm>
        </p:spPr>
        <p:txBody>
          <a:bodyPr>
            <a:normAutofit/>
          </a:bodyPr>
          <a:lstStyle/>
          <a:p>
            <a:r>
              <a:rPr lang="en-GB" sz="6500" u="sng" dirty="0"/>
              <a:t>Using TensorFlow for Deep Learning</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784195"/>
            <a:ext cx="10753790" cy="3467171"/>
          </a:xfrm>
        </p:spPr>
        <p:txBody>
          <a:bodyPr>
            <a:noAutofit/>
          </a:bodyPr>
          <a:lstStyle/>
          <a:p>
            <a:r>
              <a:rPr lang="en-GB" sz="3000" dirty="0">
                <a:latin typeface="Times New Roman" panose="02020603050405020304" pitchFamily="18" charset="0"/>
                <a:cs typeface="Times New Roman" panose="02020603050405020304" pitchFamily="18" charset="0"/>
              </a:rPr>
              <a:t>TensorFlow provides a high-level Keras API, simplifying model building. With eager execution and Tensor Board for visualization, it offers a robust environment for developing and training deep neural networks.</a:t>
            </a:r>
          </a:p>
        </p:txBody>
      </p:sp>
    </p:spTree>
    <p:extLst>
      <p:ext uri="{BB962C8B-B14F-4D97-AF65-F5344CB8AC3E}">
        <p14:creationId xmlns:p14="http://schemas.microsoft.com/office/powerpoint/2010/main" val="48559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34734" y="868469"/>
            <a:ext cx="10122531" cy="4701612"/>
          </a:xfrm>
        </p:spPr>
        <p:txBody>
          <a:bodyPr>
            <a:noAutofit/>
          </a:bodyPr>
          <a:lstStyle/>
          <a:p>
            <a:pPr algn="ctr"/>
            <a:r>
              <a:rPr lang="en-GB" sz="8500" u="sng" dirty="0"/>
              <a:t>Example Project - Emotion Detection</a:t>
            </a:r>
            <a:endParaRPr lang="en-IN" sz="8500" u="sng" dirty="0"/>
          </a:p>
        </p:txBody>
      </p:sp>
    </p:spTree>
    <p:extLst>
      <p:ext uri="{BB962C8B-B14F-4D97-AF65-F5344CB8AC3E}">
        <p14:creationId xmlns:p14="http://schemas.microsoft.com/office/powerpoint/2010/main" val="24844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438674"/>
            <a:ext cx="10624631" cy="2080239"/>
          </a:xfrm>
        </p:spPr>
        <p:txBody>
          <a:bodyPr>
            <a:normAutofit/>
          </a:bodyPr>
          <a:lstStyle/>
          <a:p>
            <a:r>
              <a:rPr lang="en-GB" sz="6500" u="sng" dirty="0"/>
              <a:t>Emotion Detection</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708694"/>
            <a:ext cx="6590080" cy="3467171"/>
          </a:xfrm>
        </p:spPr>
        <p:txBody>
          <a:bodyPr>
            <a:noAutofit/>
          </a:bodyPr>
          <a:lstStyle/>
          <a:p>
            <a:r>
              <a:rPr lang="en-GB" sz="3000" dirty="0">
                <a:latin typeface="Times New Roman" panose="02020603050405020304" pitchFamily="18" charset="0"/>
                <a:cs typeface="Times New Roman" panose="02020603050405020304" pitchFamily="18" charset="0"/>
              </a:rPr>
              <a:t>Let's delve into a practical example: emotion detection using deep learning. This project involves training a neural network to recognize facial expressions, providing valuable insights into human emotions.</a:t>
            </a:r>
          </a:p>
          <a:p>
            <a:r>
              <a:rPr lang="en-GB" sz="3000" dirty="0">
                <a:latin typeface="Times New Roman" panose="02020603050405020304" pitchFamily="18" charset="0"/>
                <a:cs typeface="Times New Roman" panose="02020603050405020304" pitchFamily="18" charset="0"/>
              </a:rPr>
              <a:t>Project link - </a:t>
            </a:r>
            <a:r>
              <a:rPr lang="en-GB" sz="3000" dirty="0">
                <a:latin typeface="Times New Roman" panose="02020603050405020304" pitchFamily="18" charset="0"/>
                <a:cs typeface="Times New Roman" panose="02020603050405020304" pitchFamily="18" charset="0"/>
                <a:hlinkClick r:id="rId2"/>
              </a:rPr>
              <a:t>Link</a:t>
            </a:r>
            <a:endParaRPr lang="en-GB"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2FEC92-06F0-E2B6-46EA-7BD31C8A4074}"/>
              </a:ext>
            </a:extLst>
          </p:cNvPr>
          <p:cNvPicPr>
            <a:picLocks noChangeAspect="1"/>
          </p:cNvPicPr>
          <p:nvPr/>
        </p:nvPicPr>
        <p:blipFill>
          <a:blip r:embed="rId3"/>
          <a:stretch>
            <a:fillRect/>
          </a:stretch>
        </p:blipFill>
        <p:spPr>
          <a:xfrm>
            <a:off x="7222921" y="2583810"/>
            <a:ext cx="4450886" cy="3249995"/>
          </a:xfrm>
          <a:prstGeom prst="rect">
            <a:avLst/>
          </a:prstGeom>
        </p:spPr>
      </p:pic>
    </p:spTree>
    <p:extLst>
      <p:ext uri="{BB962C8B-B14F-4D97-AF65-F5344CB8AC3E}">
        <p14:creationId xmlns:p14="http://schemas.microsoft.com/office/powerpoint/2010/main" val="1078405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1032</TotalTime>
  <Words>425</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Garamond</vt:lpstr>
      <vt:lpstr>Söhne</vt:lpstr>
      <vt:lpstr>Times New Roman</vt:lpstr>
      <vt:lpstr>Savon</vt:lpstr>
      <vt:lpstr>Deep Learning</vt:lpstr>
      <vt:lpstr>Introduction</vt:lpstr>
      <vt:lpstr>Key Components of Deep Learning</vt:lpstr>
      <vt:lpstr>Applications of Deep Learning</vt:lpstr>
      <vt:lpstr>Deep Learning Libraries - TensorFlow, and PyTorch</vt:lpstr>
      <vt:lpstr>Introduction to TensorFlow</vt:lpstr>
      <vt:lpstr>Using TensorFlow for Deep Learning</vt:lpstr>
      <vt:lpstr>Example Project - Emotion Detection</vt:lpstr>
      <vt:lpstr>Emotion Detection</vt:lpstr>
      <vt:lpstr>Project Workflow</vt:lpstr>
      <vt:lpstr>Model Training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Submission of image and video analytics</dc:title>
  <dc:creator>Mr. Unperfect</dc:creator>
  <cp:lastModifiedBy>Mr. Unperfect</cp:lastModifiedBy>
  <cp:revision>27</cp:revision>
  <dcterms:created xsi:type="dcterms:W3CDTF">2023-06-13T13:57:03Z</dcterms:created>
  <dcterms:modified xsi:type="dcterms:W3CDTF">2024-01-16T04:49:22Z</dcterms:modified>
</cp:coreProperties>
</file>