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9" r:id="rId3"/>
    <p:sldId id="260" r:id="rId4"/>
    <p:sldId id="264" r:id="rId5"/>
    <p:sldId id="261" r:id="rId6"/>
    <p:sldId id="265" r:id="rId7"/>
    <p:sldId id="275" r:id="rId8"/>
    <p:sldId id="267" r:id="rId9"/>
    <p:sldId id="266" r:id="rId10"/>
    <p:sldId id="269" r:id="rId11"/>
    <p:sldId id="268" r:id="rId12"/>
    <p:sldId id="270" r:id="rId13"/>
    <p:sldId id="278" r:id="rId14"/>
    <p:sldId id="276" r:id="rId15"/>
    <p:sldId id="277" r:id="rId16"/>
    <p:sldId id="273" r:id="rId17"/>
    <p:sldId id="274" r:id="rId18"/>
    <p:sldId id="25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Unperfect" userId="5a373a3e6de53774" providerId="LiveId" clId="{5D33FD71-F64F-46ED-8A46-9127F323A281}"/>
    <pc:docChg chg="undo redo custSel addSld delSld modSld sldOrd">
      <pc:chgData name="Mr. Unperfect" userId="5a373a3e6de53774" providerId="LiveId" clId="{5D33FD71-F64F-46ED-8A46-9127F323A281}" dt="2024-01-12T09:50:58.948" v="411" actId="313"/>
      <pc:docMkLst>
        <pc:docMk/>
      </pc:docMkLst>
      <pc:sldChg chg="addSp delSp modSp mod">
        <pc:chgData name="Mr. Unperfect" userId="5a373a3e6de53774" providerId="LiveId" clId="{5D33FD71-F64F-46ED-8A46-9127F323A281}" dt="2024-01-11T17:40:07.480" v="269" actId="1076"/>
        <pc:sldMkLst>
          <pc:docMk/>
          <pc:sldMk cId="1006702371" sldId="256"/>
        </pc:sldMkLst>
        <pc:spChg chg="mod">
          <ac:chgData name="Mr. Unperfect" userId="5a373a3e6de53774" providerId="LiveId" clId="{5D33FD71-F64F-46ED-8A46-9127F323A281}" dt="2024-01-09T08:08:36.180" v="169" actId="27636"/>
          <ac:spMkLst>
            <pc:docMk/>
            <pc:sldMk cId="1006702371" sldId="256"/>
            <ac:spMk id="3" creationId="{36A20F65-746D-1AED-F888-AFA8FECD1B32}"/>
          </ac:spMkLst>
        </pc:spChg>
        <pc:picChg chg="del">
          <ac:chgData name="Mr. Unperfect" userId="5a373a3e6de53774" providerId="LiveId" clId="{5D33FD71-F64F-46ED-8A46-9127F323A281}" dt="2024-01-11T17:38:11.117" v="256" actId="478"/>
          <ac:picMkLst>
            <pc:docMk/>
            <pc:sldMk cId="1006702371" sldId="256"/>
            <ac:picMk id="6" creationId="{3DE26D2F-ECE6-9C15-7E10-4E945EC2AF96}"/>
          </ac:picMkLst>
        </pc:picChg>
        <pc:picChg chg="add del mod">
          <ac:chgData name="Mr. Unperfect" userId="5a373a3e6de53774" providerId="LiveId" clId="{5D33FD71-F64F-46ED-8A46-9127F323A281}" dt="2024-01-11T17:38:55.529" v="262" actId="478"/>
          <ac:picMkLst>
            <pc:docMk/>
            <pc:sldMk cId="1006702371" sldId="256"/>
            <ac:picMk id="7" creationId="{95AD0A58-2826-039E-A11D-685EB0BF06AE}"/>
          </ac:picMkLst>
        </pc:picChg>
        <pc:picChg chg="add del mod">
          <ac:chgData name="Mr. Unperfect" userId="5a373a3e6de53774" providerId="LiveId" clId="{5D33FD71-F64F-46ED-8A46-9127F323A281}" dt="2024-01-11T17:39:10.184" v="264" actId="478"/>
          <ac:picMkLst>
            <pc:docMk/>
            <pc:sldMk cId="1006702371" sldId="256"/>
            <ac:picMk id="9" creationId="{51CBE36F-C0C9-A416-E232-2884C0EB05E1}"/>
          </ac:picMkLst>
        </pc:picChg>
        <pc:picChg chg="add mod">
          <ac:chgData name="Mr. Unperfect" userId="5a373a3e6de53774" providerId="LiveId" clId="{5D33FD71-F64F-46ED-8A46-9127F323A281}" dt="2024-01-11T17:40:07.480" v="269" actId="1076"/>
          <ac:picMkLst>
            <pc:docMk/>
            <pc:sldMk cId="1006702371" sldId="256"/>
            <ac:picMk id="11" creationId="{030FBEB7-680F-9F50-2401-98B2B4B9A407}"/>
          </ac:picMkLst>
        </pc:picChg>
      </pc:sldChg>
      <pc:sldChg chg="modSp mod">
        <pc:chgData name="Mr. Unperfect" userId="5a373a3e6de53774" providerId="LiveId" clId="{5D33FD71-F64F-46ED-8A46-9127F323A281}" dt="2024-01-08T08:25:46.100" v="98" actId="14100"/>
        <pc:sldMkLst>
          <pc:docMk/>
          <pc:sldMk cId="1461021371" sldId="259"/>
        </pc:sldMkLst>
        <pc:spChg chg="mod">
          <ac:chgData name="Mr. Unperfect" userId="5a373a3e6de53774" providerId="LiveId" clId="{5D33FD71-F64F-46ED-8A46-9127F323A281}" dt="2024-01-08T08:25:46.100" v="98" actId="14100"/>
          <ac:spMkLst>
            <pc:docMk/>
            <pc:sldMk cId="1461021371" sldId="259"/>
            <ac:spMk id="3" creationId="{21B10489-0C1E-D7F9-4757-9306C5B26F23}"/>
          </ac:spMkLst>
        </pc:spChg>
      </pc:sldChg>
      <pc:sldChg chg="addSp delSp modSp mod">
        <pc:chgData name="Mr. Unperfect" userId="5a373a3e6de53774" providerId="LiveId" clId="{5D33FD71-F64F-46ED-8A46-9127F323A281}" dt="2024-01-11T17:57:47.416" v="283" actId="1076"/>
        <pc:sldMkLst>
          <pc:docMk/>
          <pc:sldMk cId="3652933904" sldId="260"/>
        </pc:sldMkLst>
        <pc:spChg chg="mod">
          <ac:chgData name="Mr. Unperfect" userId="5a373a3e6de53774" providerId="LiveId" clId="{5D33FD71-F64F-46ED-8A46-9127F323A281}" dt="2024-01-08T08:30:59.254" v="123" actId="1076"/>
          <ac:spMkLst>
            <pc:docMk/>
            <pc:sldMk cId="3652933904" sldId="260"/>
            <ac:spMk id="2" creationId="{86245C23-16B1-5773-A51B-C739ACAEA6E5}"/>
          </ac:spMkLst>
        </pc:spChg>
        <pc:spChg chg="mod">
          <ac:chgData name="Mr. Unperfect" userId="5a373a3e6de53774" providerId="LiveId" clId="{5D33FD71-F64F-46ED-8A46-9127F323A281}" dt="2024-01-11T17:57:38.597" v="280" actId="14100"/>
          <ac:spMkLst>
            <pc:docMk/>
            <pc:sldMk cId="3652933904" sldId="260"/>
            <ac:spMk id="3" creationId="{21B10489-0C1E-D7F9-4757-9306C5B26F23}"/>
          </ac:spMkLst>
        </pc:spChg>
        <pc:picChg chg="add mod">
          <ac:chgData name="Mr. Unperfect" userId="5a373a3e6de53774" providerId="LiveId" clId="{5D33FD71-F64F-46ED-8A46-9127F323A281}" dt="2024-01-11T17:57:47.416" v="283" actId="1076"/>
          <ac:picMkLst>
            <pc:docMk/>
            <pc:sldMk cId="3652933904" sldId="260"/>
            <ac:picMk id="5" creationId="{1A4DDF86-50A1-6740-7BC3-4D66D977E251}"/>
          </ac:picMkLst>
        </pc:picChg>
        <pc:picChg chg="add del">
          <ac:chgData name="Mr. Unperfect" userId="5a373a3e6de53774" providerId="LiveId" clId="{5D33FD71-F64F-46ED-8A46-9127F323A281}" dt="2024-01-11T17:56:31.053" v="276" actId="478"/>
          <ac:picMkLst>
            <pc:docMk/>
            <pc:sldMk cId="3652933904" sldId="260"/>
            <ac:picMk id="1026" creationId="{34E1C3D9-D267-E8C4-7D02-B128529EE056}"/>
          </ac:picMkLst>
        </pc:picChg>
      </pc:sldChg>
      <pc:sldChg chg="addSp modSp mod">
        <pc:chgData name="Mr. Unperfect" userId="5a373a3e6de53774" providerId="LiveId" clId="{5D33FD71-F64F-46ED-8A46-9127F323A281}" dt="2024-01-11T18:03:15.389" v="300" actId="14100"/>
        <pc:sldMkLst>
          <pc:docMk/>
          <pc:sldMk cId="84825076" sldId="261"/>
        </pc:sldMkLst>
        <pc:spChg chg="add">
          <ac:chgData name="Mr. Unperfect" userId="5a373a3e6de53774" providerId="LiveId" clId="{5D33FD71-F64F-46ED-8A46-9127F323A281}" dt="2024-01-11T18:01:49.721" v="294"/>
          <ac:spMkLst>
            <pc:docMk/>
            <pc:sldMk cId="84825076" sldId="261"/>
            <ac:spMk id="3" creationId="{BEAEAD30-0962-2EB0-4F69-62807B1F0B45}"/>
          </ac:spMkLst>
        </pc:spChg>
        <pc:spChg chg="add">
          <ac:chgData name="Mr. Unperfect" userId="5a373a3e6de53774" providerId="LiveId" clId="{5D33FD71-F64F-46ED-8A46-9127F323A281}" dt="2024-01-11T18:01:49.721" v="294"/>
          <ac:spMkLst>
            <pc:docMk/>
            <pc:sldMk cId="84825076" sldId="261"/>
            <ac:spMk id="4" creationId="{A7307D70-A9E2-77AC-2FE7-EE0132184FA1}"/>
          </ac:spMkLst>
        </pc:spChg>
        <pc:spChg chg="mod">
          <ac:chgData name="Mr. Unperfect" userId="5a373a3e6de53774" providerId="LiveId" clId="{5D33FD71-F64F-46ED-8A46-9127F323A281}" dt="2024-01-11T18:03:15.389" v="300" actId="14100"/>
          <ac:spMkLst>
            <pc:docMk/>
            <pc:sldMk cId="84825076" sldId="261"/>
            <ac:spMk id="5" creationId="{A7593280-3A3B-D36C-6BBC-AE843B94DC55}"/>
          </ac:spMkLst>
        </pc:spChg>
      </pc:sldChg>
      <pc:sldChg chg="addSp delSp modSp mod">
        <pc:chgData name="Mr. Unperfect" userId="5a373a3e6de53774" providerId="LiveId" clId="{5D33FD71-F64F-46ED-8A46-9127F323A281}" dt="2024-01-11T17:59:23.259" v="290" actId="1076"/>
        <pc:sldMkLst>
          <pc:docMk/>
          <pc:sldMk cId="3577157122" sldId="264"/>
        </pc:sldMkLst>
        <pc:spChg chg="mod">
          <ac:chgData name="Mr. Unperfect" userId="5a373a3e6de53774" providerId="LiveId" clId="{5D33FD71-F64F-46ED-8A46-9127F323A281}" dt="2024-01-11T17:58:29.043" v="284"/>
          <ac:spMkLst>
            <pc:docMk/>
            <pc:sldMk cId="3577157122" sldId="264"/>
            <ac:spMk id="3" creationId="{21B10489-0C1E-D7F9-4757-9306C5B26F23}"/>
          </ac:spMkLst>
        </pc:spChg>
        <pc:picChg chg="add mod">
          <ac:chgData name="Mr. Unperfect" userId="5a373a3e6de53774" providerId="LiveId" clId="{5D33FD71-F64F-46ED-8A46-9127F323A281}" dt="2024-01-11T17:59:23.259" v="290" actId="1076"/>
          <ac:picMkLst>
            <pc:docMk/>
            <pc:sldMk cId="3577157122" sldId="264"/>
            <ac:picMk id="2050" creationId="{78E4FB12-6DE8-99B0-8382-C7E7DE09AA79}"/>
          </ac:picMkLst>
        </pc:picChg>
        <pc:picChg chg="add del mod">
          <ac:chgData name="Mr. Unperfect" userId="5a373a3e6de53774" providerId="LiveId" clId="{5D33FD71-F64F-46ED-8A46-9127F323A281}" dt="2024-01-11T17:59:11.222" v="285" actId="478"/>
          <ac:picMkLst>
            <pc:docMk/>
            <pc:sldMk cId="3577157122" sldId="264"/>
            <ac:picMk id="5122" creationId="{95A97202-2DBF-355A-2E1C-BBD906211DAD}"/>
          </ac:picMkLst>
        </pc:picChg>
      </pc:sldChg>
      <pc:sldChg chg="modSp add mod">
        <pc:chgData name="Mr. Unperfect" userId="5a373a3e6de53774" providerId="LiveId" clId="{5D33FD71-F64F-46ED-8A46-9127F323A281}" dt="2024-01-11T18:04:04.865" v="304" actId="313"/>
        <pc:sldMkLst>
          <pc:docMk/>
          <pc:sldMk cId="1588530636" sldId="265"/>
        </pc:sldMkLst>
        <pc:spChg chg="mod">
          <ac:chgData name="Mr. Unperfect" userId="5a373a3e6de53774" providerId="LiveId" clId="{5D33FD71-F64F-46ED-8A46-9127F323A281}" dt="2024-01-08T08:22:16.979" v="3"/>
          <ac:spMkLst>
            <pc:docMk/>
            <pc:sldMk cId="1588530636" sldId="265"/>
            <ac:spMk id="2" creationId="{86245C23-16B1-5773-A51B-C739ACAEA6E5}"/>
          </ac:spMkLst>
        </pc:spChg>
        <pc:spChg chg="mod">
          <ac:chgData name="Mr. Unperfect" userId="5a373a3e6de53774" providerId="LiveId" clId="{5D33FD71-F64F-46ED-8A46-9127F323A281}" dt="2024-01-11T18:04:04.865" v="304" actId="313"/>
          <ac:spMkLst>
            <pc:docMk/>
            <pc:sldMk cId="1588530636" sldId="265"/>
            <ac:spMk id="5" creationId="{A7593280-3A3B-D36C-6BBC-AE843B94DC55}"/>
          </ac:spMkLst>
        </pc:spChg>
      </pc:sldChg>
      <pc:sldChg chg="addSp modSp add mod">
        <pc:chgData name="Mr. Unperfect" userId="5a373a3e6de53774" providerId="LiveId" clId="{5D33FD71-F64F-46ED-8A46-9127F323A281}" dt="2024-01-08T08:38:38.761" v="158" actId="14100"/>
        <pc:sldMkLst>
          <pc:docMk/>
          <pc:sldMk cId="1413422071" sldId="266"/>
        </pc:sldMkLst>
        <pc:spChg chg="mod">
          <ac:chgData name="Mr. Unperfect" userId="5a373a3e6de53774" providerId="LiveId" clId="{5D33FD71-F64F-46ED-8A46-9127F323A281}" dt="2024-01-08T08:22:45.183" v="14"/>
          <ac:spMkLst>
            <pc:docMk/>
            <pc:sldMk cId="1413422071" sldId="266"/>
            <ac:spMk id="2" creationId="{86245C23-16B1-5773-A51B-C739ACAEA6E5}"/>
          </ac:spMkLst>
        </pc:spChg>
        <pc:spChg chg="mod">
          <ac:chgData name="Mr. Unperfect" userId="5a373a3e6de53774" providerId="LiveId" clId="{5D33FD71-F64F-46ED-8A46-9127F323A281}" dt="2024-01-08T08:22:51.752" v="19"/>
          <ac:spMkLst>
            <pc:docMk/>
            <pc:sldMk cId="1413422071" sldId="266"/>
            <ac:spMk id="5" creationId="{A7593280-3A3B-D36C-6BBC-AE843B94DC55}"/>
          </ac:spMkLst>
        </pc:spChg>
        <pc:picChg chg="add mod">
          <ac:chgData name="Mr. Unperfect" userId="5a373a3e6de53774" providerId="LiveId" clId="{5D33FD71-F64F-46ED-8A46-9127F323A281}" dt="2024-01-08T08:38:38.761" v="158" actId="14100"/>
          <ac:picMkLst>
            <pc:docMk/>
            <pc:sldMk cId="1413422071" sldId="266"/>
            <ac:picMk id="6146" creationId="{46365CAF-4380-6284-D1F7-42C9482A6C1A}"/>
          </ac:picMkLst>
        </pc:picChg>
      </pc:sldChg>
      <pc:sldChg chg="addSp modSp add mod ord">
        <pc:chgData name="Mr. Unperfect" userId="5a373a3e6de53774" providerId="LiveId" clId="{5D33FD71-F64F-46ED-8A46-9127F323A281}" dt="2024-01-12T06:05:36.536" v="406" actId="1076"/>
        <pc:sldMkLst>
          <pc:docMk/>
          <pc:sldMk cId="2564386517" sldId="267"/>
        </pc:sldMkLst>
        <pc:spChg chg="mod">
          <ac:chgData name="Mr. Unperfect" userId="5a373a3e6de53774" providerId="LiveId" clId="{5D33FD71-F64F-46ED-8A46-9127F323A281}" dt="2024-01-08T08:23:07.281" v="25"/>
          <ac:spMkLst>
            <pc:docMk/>
            <pc:sldMk cId="2564386517" sldId="267"/>
            <ac:spMk id="2" creationId="{86245C23-16B1-5773-A51B-C739ACAEA6E5}"/>
          </ac:spMkLst>
        </pc:spChg>
        <pc:spChg chg="add">
          <ac:chgData name="Mr. Unperfect" userId="5a373a3e6de53774" providerId="LiveId" clId="{5D33FD71-F64F-46ED-8A46-9127F323A281}" dt="2024-01-08T08:31:54.305" v="125"/>
          <ac:spMkLst>
            <pc:docMk/>
            <pc:sldMk cId="2564386517" sldId="267"/>
            <ac:spMk id="3" creationId="{859B31BB-A676-D44F-F139-CCCC0FEF4252}"/>
          </ac:spMkLst>
        </pc:spChg>
        <pc:spChg chg="mod">
          <ac:chgData name="Mr. Unperfect" userId="5a373a3e6de53774" providerId="LiveId" clId="{5D33FD71-F64F-46ED-8A46-9127F323A281}" dt="2024-01-12T06:05:17.109" v="403" actId="14100"/>
          <ac:spMkLst>
            <pc:docMk/>
            <pc:sldMk cId="2564386517" sldId="267"/>
            <ac:spMk id="5" creationId="{A7593280-3A3B-D36C-6BBC-AE843B94DC55}"/>
          </ac:spMkLst>
        </pc:spChg>
        <pc:picChg chg="add mod">
          <ac:chgData name="Mr. Unperfect" userId="5a373a3e6de53774" providerId="LiveId" clId="{5D33FD71-F64F-46ED-8A46-9127F323A281}" dt="2024-01-12T06:05:36.536" v="406" actId="1076"/>
          <ac:picMkLst>
            <pc:docMk/>
            <pc:sldMk cId="2564386517" sldId="267"/>
            <ac:picMk id="1028" creationId="{14152419-C641-A0FC-4D7D-656413C98930}"/>
          </ac:picMkLst>
        </pc:picChg>
      </pc:sldChg>
      <pc:sldChg chg="modSp add mod">
        <pc:chgData name="Mr. Unperfect" userId="5a373a3e6de53774" providerId="LiveId" clId="{5D33FD71-F64F-46ED-8A46-9127F323A281}" dt="2024-01-12T06:03:42.243" v="394" actId="313"/>
        <pc:sldMkLst>
          <pc:docMk/>
          <pc:sldMk cId="1035766270" sldId="268"/>
        </pc:sldMkLst>
        <pc:spChg chg="mod">
          <ac:chgData name="Mr. Unperfect" userId="5a373a3e6de53774" providerId="LiveId" clId="{5D33FD71-F64F-46ED-8A46-9127F323A281}" dt="2024-01-08T08:23:30.488" v="36"/>
          <ac:spMkLst>
            <pc:docMk/>
            <pc:sldMk cId="1035766270" sldId="268"/>
            <ac:spMk id="2" creationId="{86245C23-16B1-5773-A51B-C739ACAEA6E5}"/>
          </ac:spMkLst>
        </pc:spChg>
        <pc:spChg chg="mod">
          <ac:chgData name="Mr. Unperfect" userId="5a373a3e6de53774" providerId="LiveId" clId="{5D33FD71-F64F-46ED-8A46-9127F323A281}" dt="2024-01-12T06:03:42.243" v="394" actId="313"/>
          <ac:spMkLst>
            <pc:docMk/>
            <pc:sldMk cId="1035766270" sldId="268"/>
            <ac:spMk id="5" creationId="{A7593280-3A3B-D36C-6BBC-AE843B94DC55}"/>
          </ac:spMkLst>
        </pc:spChg>
      </pc:sldChg>
      <pc:sldChg chg="addSp modSp add mod ord">
        <pc:chgData name="Mr. Unperfect" userId="5a373a3e6de53774" providerId="LiveId" clId="{5D33FD71-F64F-46ED-8A46-9127F323A281}" dt="2024-01-12T06:05:53.661" v="410" actId="313"/>
        <pc:sldMkLst>
          <pc:docMk/>
          <pc:sldMk cId="1643960086" sldId="269"/>
        </pc:sldMkLst>
        <pc:spChg chg="mod">
          <ac:chgData name="Mr. Unperfect" userId="5a373a3e6de53774" providerId="LiveId" clId="{5D33FD71-F64F-46ED-8A46-9127F323A281}" dt="2024-01-08T08:23:54.356" v="47"/>
          <ac:spMkLst>
            <pc:docMk/>
            <pc:sldMk cId="1643960086" sldId="269"/>
            <ac:spMk id="2" creationId="{86245C23-16B1-5773-A51B-C739ACAEA6E5}"/>
          </ac:spMkLst>
        </pc:spChg>
        <pc:spChg chg="add">
          <ac:chgData name="Mr. Unperfect" userId="5a373a3e6de53774" providerId="LiveId" clId="{5D33FD71-F64F-46ED-8A46-9127F323A281}" dt="2024-01-08T08:33:57.527" v="131"/>
          <ac:spMkLst>
            <pc:docMk/>
            <pc:sldMk cId="1643960086" sldId="269"/>
            <ac:spMk id="3" creationId="{A6E4798D-AE64-C311-E806-A6F30DEFB8DB}"/>
          </ac:spMkLst>
        </pc:spChg>
        <pc:spChg chg="mod">
          <ac:chgData name="Mr. Unperfect" userId="5a373a3e6de53774" providerId="LiveId" clId="{5D33FD71-F64F-46ED-8A46-9127F323A281}" dt="2024-01-12T06:05:53.661" v="410" actId="313"/>
          <ac:spMkLst>
            <pc:docMk/>
            <pc:sldMk cId="1643960086" sldId="269"/>
            <ac:spMk id="5" creationId="{A7593280-3A3B-D36C-6BBC-AE843B94DC55}"/>
          </ac:spMkLst>
        </pc:spChg>
        <pc:picChg chg="add mod">
          <ac:chgData name="Mr. Unperfect" userId="5a373a3e6de53774" providerId="LiveId" clId="{5D33FD71-F64F-46ED-8A46-9127F323A281}" dt="2024-01-12T06:02:51.459" v="391" actId="1076"/>
          <ac:picMkLst>
            <pc:docMk/>
            <pc:sldMk cId="1643960086" sldId="269"/>
            <ac:picMk id="2052" creationId="{F251A32C-661A-9155-A758-D09DD018E121}"/>
          </ac:picMkLst>
        </pc:picChg>
      </pc:sldChg>
      <pc:sldChg chg="modSp add mod">
        <pc:chgData name="Mr. Unperfect" userId="5a373a3e6de53774" providerId="LiveId" clId="{5D33FD71-F64F-46ED-8A46-9127F323A281}" dt="2024-01-12T06:01:57.224" v="388" actId="313"/>
        <pc:sldMkLst>
          <pc:docMk/>
          <pc:sldMk cId="2093322564" sldId="270"/>
        </pc:sldMkLst>
        <pc:spChg chg="mod">
          <ac:chgData name="Mr. Unperfect" userId="5a373a3e6de53774" providerId="LiveId" clId="{5D33FD71-F64F-46ED-8A46-9127F323A281}" dt="2024-01-08T08:24:16.846" v="58"/>
          <ac:spMkLst>
            <pc:docMk/>
            <pc:sldMk cId="2093322564" sldId="270"/>
            <ac:spMk id="2" creationId="{86245C23-16B1-5773-A51B-C739ACAEA6E5}"/>
          </ac:spMkLst>
        </pc:spChg>
        <pc:spChg chg="mod">
          <ac:chgData name="Mr. Unperfect" userId="5a373a3e6de53774" providerId="LiveId" clId="{5D33FD71-F64F-46ED-8A46-9127F323A281}" dt="2024-01-12T06:01:57.224" v="388" actId="313"/>
          <ac:spMkLst>
            <pc:docMk/>
            <pc:sldMk cId="2093322564" sldId="270"/>
            <ac:spMk id="5" creationId="{A7593280-3A3B-D36C-6BBC-AE843B94DC55}"/>
          </ac:spMkLst>
        </pc:spChg>
      </pc:sldChg>
      <pc:sldChg chg="addSp modSp add del mod">
        <pc:chgData name="Mr. Unperfect" userId="5a373a3e6de53774" providerId="LiveId" clId="{5D33FD71-F64F-46ED-8A46-9127F323A281}" dt="2024-01-11T17:33:03.523" v="208" actId="2696"/>
        <pc:sldMkLst>
          <pc:docMk/>
          <pc:sldMk cId="832466669" sldId="271"/>
        </pc:sldMkLst>
        <pc:spChg chg="mod">
          <ac:chgData name="Mr. Unperfect" userId="5a373a3e6de53774" providerId="LiveId" clId="{5D33FD71-F64F-46ED-8A46-9127F323A281}" dt="2024-01-11T17:31:15.734" v="189" actId="14100"/>
          <ac:spMkLst>
            <pc:docMk/>
            <pc:sldMk cId="832466669" sldId="271"/>
            <ac:spMk id="2" creationId="{86245C23-16B1-5773-A51B-C739ACAEA6E5}"/>
          </ac:spMkLst>
        </pc:spChg>
        <pc:spChg chg="mod">
          <ac:chgData name="Mr. Unperfect" userId="5a373a3e6de53774" providerId="LiveId" clId="{5D33FD71-F64F-46ED-8A46-9127F323A281}" dt="2024-01-11T17:31:29.569" v="194" actId="1076"/>
          <ac:spMkLst>
            <pc:docMk/>
            <pc:sldMk cId="832466669" sldId="271"/>
            <ac:spMk id="5" creationId="{A7593280-3A3B-D36C-6BBC-AE843B94DC55}"/>
          </ac:spMkLst>
        </pc:spChg>
        <pc:picChg chg="add mod">
          <ac:chgData name="Mr. Unperfect" userId="5a373a3e6de53774" providerId="LiveId" clId="{5D33FD71-F64F-46ED-8A46-9127F323A281}" dt="2024-01-11T17:31:35.520" v="195" actId="1076"/>
          <ac:picMkLst>
            <pc:docMk/>
            <pc:sldMk cId="832466669" sldId="271"/>
            <ac:picMk id="3074" creationId="{7C7A3419-5AB8-05DB-00FA-5D93432D1FD5}"/>
          </ac:picMkLst>
        </pc:picChg>
      </pc:sldChg>
      <pc:sldChg chg="addSp modSp add del mod">
        <pc:chgData name="Mr. Unperfect" userId="5a373a3e6de53774" providerId="LiveId" clId="{5D33FD71-F64F-46ED-8A46-9127F323A281}" dt="2024-01-11T17:35:29.583" v="248" actId="2696"/>
        <pc:sldMkLst>
          <pc:docMk/>
          <pc:sldMk cId="1658615808" sldId="272"/>
        </pc:sldMkLst>
        <pc:spChg chg="mod">
          <ac:chgData name="Mr. Unperfect" userId="5a373a3e6de53774" providerId="LiveId" clId="{5D33FD71-F64F-46ED-8A46-9127F323A281}" dt="2024-01-08T08:24:59.114" v="80"/>
          <ac:spMkLst>
            <pc:docMk/>
            <pc:sldMk cId="1658615808" sldId="272"/>
            <ac:spMk id="2" creationId="{86245C23-16B1-5773-A51B-C739ACAEA6E5}"/>
          </ac:spMkLst>
        </pc:spChg>
        <pc:spChg chg="mod">
          <ac:chgData name="Mr. Unperfect" userId="5a373a3e6de53774" providerId="LiveId" clId="{5D33FD71-F64F-46ED-8A46-9127F323A281}" dt="2024-01-08T08:35:49.421" v="147" actId="14100"/>
          <ac:spMkLst>
            <pc:docMk/>
            <pc:sldMk cId="1658615808" sldId="272"/>
            <ac:spMk id="5" creationId="{A7593280-3A3B-D36C-6BBC-AE843B94DC55}"/>
          </ac:spMkLst>
        </pc:spChg>
        <pc:picChg chg="add mod">
          <ac:chgData name="Mr. Unperfect" userId="5a373a3e6de53774" providerId="LiveId" clId="{5D33FD71-F64F-46ED-8A46-9127F323A281}" dt="2024-01-08T08:35:53.292" v="148" actId="1076"/>
          <ac:picMkLst>
            <pc:docMk/>
            <pc:sldMk cId="1658615808" sldId="272"/>
            <ac:picMk id="4098" creationId="{99DCE2A1-3C67-54A8-C3D6-A03D7B08D542}"/>
          </ac:picMkLst>
        </pc:picChg>
      </pc:sldChg>
      <pc:sldChg chg="modSp add mod">
        <pc:chgData name="Mr. Unperfect" userId="5a373a3e6de53774" providerId="LiveId" clId="{5D33FD71-F64F-46ED-8A46-9127F323A281}" dt="2024-01-11T17:37:24.947" v="255" actId="113"/>
        <pc:sldMkLst>
          <pc:docMk/>
          <pc:sldMk cId="1892677646" sldId="273"/>
        </pc:sldMkLst>
        <pc:spChg chg="mod">
          <ac:chgData name="Mr. Unperfect" userId="5a373a3e6de53774" providerId="LiveId" clId="{5D33FD71-F64F-46ED-8A46-9127F323A281}" dt="2024-01-08T08:36:05.065" v="149" actId="14100"/>
          <ac:spMkLst>
            <pc:docMk/>
            <pc:sldMk cId="1892677646" sldId="273"/>
            <ac:spMk id="2" creationId="{86245C23-16B1-5773-A51B-C739ACAEA6E5}"/>
          </ac:spMkLst>
        </pc:spChg>
        <pc:spChg chg="mod">
          <ac:chgData name="Mr. Unperfect" userId="5a373a3e6de53774" providerId="LiveId" clId="{5D33FD71-F64F-46ED-8A46-9127F323A281}" dt="2024-01-11T17:37:24.947" v="255" actId="113"/>
          <ac:spMkLst>
            <pc:docMk/>
            <pc:sldMk cId="1892677646" sldId="273"/>
            <ac:spMk id="5" creationId="{A7593280-3A3B-D36C-6BBC-AE843B94DC55}"/>
          </ac:spMkLst>
        </pc:spChg>
      </pc:sldChg>
      <pc:sldChg chg="modSp add mod ord">
        <pc:chgData name="Mr. Unperfect" userId="5a373a3e6de53774" providerId="LiveId" clId="{5D33FD71-F64F-46ED-8A46-9127F323A281}" dt="2024-01-08T08:26:13.101" v="121"/>
        <pc:sldMkLst>
          <pc:docMk/>
          <pc:sldMk cId="497948540" sldId="274"/>
        </pc:sldMkLst>
        <pc:spChg chg="mod">
          <ac:chgData name="Mr. Unperfect" userId="5a373a3e6de53774" providerId="LiveId" clId="{5D33FD71-F64F-46ED-8A46-9127F323A281}" dt="2024-01-08T08:26:05.846" v="116" actId="27636"/>
          <ac:spMkLst>
            <pc:docMk/>
            <pc:sldMk cId="497948540" sldId="274"/>
            <ac:spMk id="2" creationId="{86245C23-16B1-5773-A51B-C739ACAEA6E5}"/>
          </ac:spMkLst>
        </pc:spChg>
        <pc:spChg chg="mod">
          <ac:chgData name="Mr. Unperfect" userId="5a373a3e6de53774" providerId="LiveId" clId="{5D33FD71-F64F-46ED-8A46-9127F323A281}" dt="2024-01-08T08:26:13.101" v="121"/>
          <ac:spMkLst>
            <pc:docMk/>
            <pc:sldMk cId="497948540" sldId="274"/>
            <ac:spMk id="3" creationId="{21B10489-0C1E-D7F9-4757-9306C5B26F23}"/>
          </ac:spMkLst>
        </pc:spChg>
      </pc:sldChg>
      <pc:sldChg chg="delSp modSp add mod ord">
        <pc:chgData name="Mr. Unperfect" userId="5a373a3e6de53774" providerId="LiveId" clId="{5D33FD71-F64F-46ED-8A46-9127F323A281}" dt="2024-01-12T06:04:14.728" v="395" actId="1076"/>
        <pc:sldMkLst>
          <pc:docMk/>
          <pc:sldMk cId="2484425330" sldId="275"/>
        </pc:sldMkLst>
        <pc:spChg chg="mod">
          <ac:chgData name="Mr. Unperfect" userId="5a373a3e6de53774" providerId="LiveId" clId="{5D33FD71-F64F-46ED-8A46-9127F323A281}" dt="2024-01-12T06:04:14.728" v="395" actId="1076"/>
          <ac:spMkLst>
            <pc:docMk/>
            <pc:sldMk cId="2484425330" sldId="275"/>
            <ac:spMk id="2" creationId="{86245C23-16B1-5773-A51B-C739ACAEA6E5}"/>
          </ac:spMkLst>
        </pc:spChg>
        <pc:spChg chg="del">
          <ac:chgData name="Mr. Unperfect" userId="5a373a3e6de53774" providerId="LiveId" clId="{5D33FD71-F64F-46ED-8A46-9127F323A281}" dt="2024-01-11T17:33:22.279" v="210" actId="478"/>
          <ac:spMkLst>
            <pc:docMk/>
            <pc:sldMk cId="2484425330" sldId="275"/>
            <ac:spMk id="5" creationId="{A7593280-3A3B-D36C-6BBC-AE843B94DC55}"/>
          </ac:spMkLst>
        </pc:spChg>
        <pc:picChg chg="del mod">
          <ac:chgData name="Mr. Unperfect" userId="5a373a3e6de53774" providerId="LiveId" clId="{5D33FD71-F64F-46ED-8A46-9127F323A281}" dt="2024-01-11T18:04:44.020" v="308" actId="478"/>
          <ac:picMkLst>
            <pc:docMk/>
            <pc:sldMk cId="2484425330" sldId="275"/>
            <ac:picMk id="3074" creationId="{7C7A3419-5AB8-05DB-00FA-5D93432D1FD5}"/>
          </ac:picMkLst>
        </pc:picChg>
      </pc:sldChg>
      <pc:sldChg chg="delSp modSp add mod">
        <pc:chgData name="Mr. Unperfect" userId="5a373a3e6de53774" providerId="LiveId" clId="{5D33FD71-F64F-46ED-8A46-9127F323A281}" dt="2024-01-11T17:35:19.155" v="246" actId="20577"/>
        <pc:sldMkLst>
          <pc:docMk/>
          <pc:sldMk cId="4240218647" sldId="276"/>
        </pc:sldMkLst>
        <pc:spChg chg="mod">
          <ac:chgData name="Mr. Unperfect" userId="5a373a3e6de53774" providerId="LiveId" clId="{5D33FD71-F64F-46ED-8A46-9127F323A281}" dt="2024-01-11T17:35:19.155" v="246" actId="20577"/>
          <ac:spMkLst>
            <pc:docMk/>
            <pc:sldMk cId="4240218647" sldId="276"/>
            <ac:spMk id="2" creationId="{86245C23-16B1-5773-A51B-C739ACAEA6E5}"/>
          </ac:spMkLst>
        </pc:spChg>
        <pc:spChg chg="mod">
          <ac:chgData name="Mr. Unperfect" userId="5a373a3e6de53774" providerId="LiveId" clId="{5D33FD71-F64F-46ED-8A46-9127F323A281}" dt="2024-01-11T17:35:12.511" v="233" actId="1076"/>
          <ac:spMkLst>
            <pc:docMk/>
            <pc:sldMk cId="4240218647" sldId="276"/>
            <ac:spMk id="5" creationId="{A7593280-3A3B-D36C-6BBC-AE843B94DC55}"/>
          </ac:spMkLst>
        </pc:spChg>
        <pc:picChg chg="del">
          <ac:chgData name="Mr. Unperfect" userId="5a373a3e6de53774" providerId="LiveId" clId="{5D33FD71-F64F-46ED-8A46-9127F323A281}" dt="2024-01-11T17:35:06.224" v="232" actId="478"/>
          <ac:picMkLst>
            <pc:docMk/>
            <pc:sldMk cId="4240218647" sldId="276"/>
            <ac:picMk id="3074" creationId="{7C7A3419-5AB8-05DB-00FA-5D93432D1FD5}"/>
          </ac:picMkLst>
        </pc:picChg>
      </pc:sldChg>
      <pc:sldChg chg="modSp add mod">
        <pc:chgData name="Mr. Unperfect" userId="5a373a3e6de53774" providerId="LiveId" clId="{5D33FD71-F64F-46ED-8A46-9127F323A281}" dt="2024-01-12T09:50:58.948" v="411" actId="313"/>
        <pc:sldMkLst>
          <pc:docMk/>
          <pc:sldMk cId="1994215325" sldId="277"/>
        </pc:sldMkLst>
        <pc:spChg chg="mod">
          <ac:chgData name="Mr. Unperfect" userId="5a373a3e6de53774" providerId="LiveId" clId="{5D33FD71-F64F-46ED-8A46-9127F323A281}" dt="2024-01-11T17:35:44.984" v="249"/>
          <ac:spMkLst>
            <pc:docMk/>
            <pc:sldMk cId="1994215325" sldId="277"/>
            <ac:spMk id="2" creationId="{86245C23-16B1-5773-A51B-C739ACAEA6E5}"/>
          </ac:spMkLst>
        </pc:spChg>
        <pc:spChg chg="mod">
          <ac:chgData name="Mr. Unperfect" userId="5a373a3e6de53774" providerId="LiveId" clId="{5D33FD71-F64F-46ED-8A46-9127F323A281}" dt="2024-01-12T09:50:58.948" v="411" actId="313"/>
          <ac:spMkLst>
            <pc:docMk/>
            <pc:sldMk cId="1994215325" sldId="277"/>
            <ac:spMk id="5" creationId="{A7593280-3A3B-D36C-6BBC-AE843B94DC55}"/>
          </ac:spMkLst>
        </pc:spChg>
      </pc:sldChg>
      <pc:sldChg chg="add">
        <pc:chgData name="Mr. Unperfect" userId="5a373a3e6de53774" providerId="LiveId" clId="{5D33FD71-F64F-46ED-8A46-9127F323A281}" dt="2024-01-11T18:04:30.357" v="305" actId="2890"/>
        <pc:sldMkLst>
          <pc:docMk/>
          <pc:sldMk cId="3169865022" sldId="27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1/12/2024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1/12/2024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1/12/2024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1/12/2024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1/12/2024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3A68-23CC-96F6-BBB2-CBF94A623C32}"/>
              </a:ext>
            </a:extLst>
          </p:cNvPr>
          <p:cNvSpPr>
            <a:spLocks noGrp="1"/>
          </p:cNvSpPr>
          <p:nvPr>
            <p:ph type="ctrTitle"/>
          </p:nvPr>
        </p:nvSpPr>
        <p:spPr/>
        <p:txBody>
          <a:bodyPr/>
          <a:lstStyle/>
          <a:p>
            <a:r>
              <a:rPr lang="en-GB" sz="4400" b="0" i="0" dirty="0">
                <a:effectLst/>
                <a:latin typeface="Söhne"/>
              </a:rPr>
              <a:t>Data Science in Digital Marketing</a:t>
            </a:r>
            <a:endParaRPr lang="en-IN" sz="4200" dirty="0"/>
          </a:p>
        </p:txBody>
      </p:sp>
      <p:sp>
        <p:nvSpPr>
          <p:cNvPr id="3" name="Subtitle 2">
            <a:extLst>
              <a:ext uri="{FF2B5EF4-FFF2-40B4-BE49-F238E27FC236}">
                <a16:creationId xmlns:a16="http://schemas.microsoft.com/office/drawing/2014/main" id="{36A20F65-746D-1AED-F888-AFA8FECD1B32}"/>
              </a:ext>
            </a:extLst>
          </p:cNvPr>
          <p:cNvSpPr>
            <a:spLocks noGrp="1"/>
          </p:cNvSpPr>
          <p:nvPr>
            <p:ph type="subTitle" idx="1"/>
          </p:nvPr>
        </p:nvSpPr>
        <p:spPr>
          <a:xfrm>
            <a:off x="1562100" y="4682062"/>
            <a:ext cx="3077012" cy="653336"/>
          </a:xfrm>
        </p:spPr>
        <p:txBody>
          <a:bodyPr>
            <a:normAutofit fontScale="92500"/>
          </a:bodyPr>
          <a:lstStyle/>
          <a:p>
            <a:pPr algn="l"/>
            <a:r>
              <a:rPr lang="en-IN" dirty="0"/>
              <a:t>Presented by – Sameer (B.Sc. Data Science, Sem 5)</a:t>
            </a:r>
          </a:p>
        </p:txBody>
      </p:sp>
      <p:sp>
        <p:nvSpPr>
          <p:cNvPr id="4" name="Subtitle 2">
            <a:extLst>
              <a:ext uri="{FF2B5EF4-FFF2-40B4-BE49-F238E27FC236}">
                <a16:creationId xmlns:a16="http://schemas.microsoft.com/office/drawing/2014/main" id="{1ED66606-E7D2-920B-56D2-6447D699DA1C}"/>
              </a:ext>
            </a:extLst>
          </p:cNvPr>
          <p:cNvSpPr txBox="1">
            <a:spLocks/>
          </p:cNvSpPr>
          <p:nvPr/>
        </p:nvSpPr>
        <p:spPr>
          <a:xfrm>
            <a:off x="8405769" y="4682062"/>
            <a:ext cx="2224131" cy="653336"/>
          </a:xfrm>
          <a:prstGeom prst="rect">
            <a:avLst/>
          </a:prstGeom>
        </p:spPr>
        <p:txBody>
          <a:bodyPr vert="horz" lIns="91440" tIns="45720" rIns="91440" bIns="45720" rtlCol="0">
            <a:normAutofit fontScale="92500"/>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r>
              <a:rPr lang="en-IN" dirty="0"/>
              <a:t>Presented to – </a:t>
            </a:r>
          </a:p>
          <a:p>
            <a:pPr algn="l"/>
            <a:r>
              <a:rPr lang="en-IN" dirty="0"/>
              <a:t>Dr Aashima Bangia</a:t>
            </a:r>
          </a:p>
        </p:txBody>
      </p:sp>
      <p:pic>
        <p:nvPicPr>
          <p:cNvPr id="11" name="Picture 10">
            <a:extLst>
              <a:ext uri="{FF2B5EF4-FFF2-40B4-BE49-F238E27FC236}">
                <a16:creationId xmlns:a16="http://schemas.microsoft.com/office/drawing/2014/main" id="{030FBEB7-680F-9F50-2401-98B2B4B9A407}"/>
              </a:ext>
            </a:extLst>
          </p:cNvPr>
          <p:cNvPicPr>
            <a:picLocks noChangeAspect="1"/>
          </p:cNvPicPr>
          <p:nvPr/>
        </p:nvPicPr>
        <p:blipFill>
          <a:blip r:embed="rId2"/>
          <a:stretch>
            <a:fillRect/>
          </a:stretch>
        </p:blipFill>
        <p:spPr>
          <a:xfrm>
            <a:off x="5293519" y="1264885"/>
            <a:ext cx="1604962" cy="650163"/>
          </a:xfrm>
          <a:prstGeom prst="rect">
            <a:avLst/>
          </a:prstGeom>
        </p:spPr>
      </p:pic>
    </p:spTree>
    <p:extLst>
      <p:ext uri="{BB962C8B-B14F-4D97-AF65-F5344CB8AC3E}">
        <p14:creationId xmlns:p14="http://schemas.microsoft.com/office/powerpoint/2010/main" val="100670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575482"/>
            <a:ext cx="11382462" cy="1371600"/>
          </a:xfrm>
        </p:spPr>
        <p:txBody>
          <a:bodyPr>
            <a:noAutofit/>
          </a:bodyPr>
          <a:lstStyle/>
          <a:p>
            <a:r>
              <a:rPr lang="en-GB" sz="5500" u="sng" dirty="0"/>
              <a:t>Content Optimization </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6" y="2265028"/>
            <a:ext cx="6020220"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3000" dirty="0">
                <a:latin typeface="Times New Roman" panose="02020603050405020304" pitchFamily="18" charset="0"/>
                <a:cs typeface="Times New Roman" panose="02020603050405020304" pitchFamily="18" charset="0"/>
              </a:rPr>
              <a:t>Content optimization in digital marketing utilizes data science to analyse user behaviour, preferences, and trends. By tailoring content based on insights, businesses enhance relevance, engagement, and overall effectiveness of their campaigns.</a:t>
            </a:r>
          </a:p>
        </p:txBody>
      </p:sp>
      <p:sp>
        <p:nvSpPr>
          <p:cNvPr id="3" name="AutoShape 2" descr="Content Optimization: Making Your Website Most Effective - Pace - Pace  Communications">
            <a:extLst>
              <a:ext uri="{FF2B5EF4-FFF2-40B4-BE49-F238E27FC236}">
                <a16:creationId xmlns:a16="http://schemas.microsoft.com/office/drawing/2014/main" id="{A6E4798D-AE64-C311-E806-A6F30DEFB8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Content Optimization: Making Your Website Most Effective - Pace - Pace  Communications">
            <a:extLst>
              <a:ext uri="{FF2B5EF4-FFF2-40B4-BE49-F238E27FC236}">
                <a16:creationId xmlns:a16="http://schemas.microsoft.com/office/drawing/2014/main" id="{F251A32C-661A-9155-A758-D09DD018E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733" y="2265028"/>
            <a:ext cx="4440461" cy="3606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96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575482"/>
            <a:ext cx="11382462" cy="1371600"/>
          </a:xfrm>
        </p:spPr>
        <p:txBody>
          <a:bodyPr>
            <a:noAutofit/>
          </a:bodyPr>
          <a:lstStyle/>
          <a:p>
            <a:r>
              <a:rPr lang="en-GB" sz="5500" u="sng" dirty="0"/>
              <a:t>Predictive Analytics</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5" y="2265028"/>
            <a:ext cx="7404403"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3000" dirty="0">
                <a:latin typeface="Times New Roman" panose="02020603050405020304" pitchFamily="18" charset="0"/>
                <a:cs typeface="Times New Roman" panose="02020603050405020304" pitchFamily="18" charset="0"/>
              </a:rPr>
              <a:t>Predictive analytics in digital marketing employs data science to forecast future trends, consumer behaviour, and campaign performance. By leveraging historical data, businesses make informed decisions, enhancing targeting precision and optimizing strategies for maximum effectiveness in the ever-evolving digital landscape.</a:t>
            </a:r>
          </a:p>
        </p:txBody>
      </p:sp>
    </p:spTree>
    <p:extLst>
      <p:ext uri="{BB962C8B-B14F-4D97-AF65-F5344CB8AC3E}">
        <p14:creationId xmlns:p14="http://schemas.microsoft.com/office/powerpoint/2010/main" val="103576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575482"/>
            <a:ext cx="11382462" cy="1371600"/>
          </a:xfrm>
        </p:spPr>
        <p:txBody>
          <a:bodyPr>
            <a:noAutofit/>
          </a:bodyPr>
          <a:lstStyle/>
          <a:p>
            <a:r>
              <a:rPr lang="en-GB" sz="5500" u="sng" dirty="0"/>
              <a:t>Real-Time Campaign Optimization</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6" y="2265028"/>
            <a:ext cx="8000022"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3000" dirty="0">
                <a:latin typeface="Times New Roman" panose="02020603050405020304" pitchFamily="18" charset="0"/>
                <a:cs typeface="Times New Roman" panose="02020603050405020304" pitchFamily="18" charset="0"/>
              </a:rPr>
              <a:t>Real-time campaign optimization in digital marketing employs data science to analyse live data, adjusting strategies instantly. It enhances targeting precision, maximizes engagement, and ensures campaigns align with dynamic market trends. This agile approach boosts efficiency and effectiveness, yielding optimal results in real-time.</a:t>
            </a:r>
          </a:p>
        </p:txBody>
      </p:sp>
    </p:spTree>
    <p:extLst>
      <p:ext uri="{BB962C8B-B14F-4D97-AF65-F5344CB8AC3E}">
        <p14:creationId xmlns:p14="http://schemas.microsoft.com/office/powerpoint/2010/main" val="209332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2521660" y="583870"/>
            <a:ext cx="7148680" cy="1371600"/>
          </a:xfrm>
        </p:spPr>
        <p:txBody>
          <a:bodyPr>
            <a:noAutofit/>
          </a:bodyPr>
          <a:lstStyle/>
          <a:p>
            <a:r>
              <a:rPr lang="en-GB" sz="10000" u="sng" dirty="0"/>
              <a:t>Case Study</a:t>
            </a:r>
            <a:endParaRPr lang="en-IN" sz="10000" u="sng" dirty="0"/>
          </a:p>
        </p:txBody>
      </p:sp>
      <p:pic>
        <p:nvPicPr>
          <p:cNvPr id="3074" name="Picture 2" descr="Online Shopping site in India: Shop Online for Mobiles, Books, Watches,  Shoes and More - Amazon.in">
            <a:extLst>
              <a:ext uri="{FF2B5EF4-FFF2-40B4-BE49-F238E27FC236}">
                <a16:creationId xmlns:a16="http://schemas.microsoft.com/office/drawing/2014/main" id="{7C7A3419-5AB8-05DB-00FA-5D93432D1F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93" t="27982" r="23382" b="28960"/>
          <a:stretch/>
        </p:blipFill>
        <p:spPr bwMode="auto">
          <a:xfrm>
            <a:off x="2133428" y="2676089"/>
            <a:ext cx="7925143" cy="333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6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776818"/>
            <a:ext cx="11280117" cy="1371600"/>
          </a:xfrm>
        </p:spPr>
        <p:txBody>
          <a:bodyPr>
            <a:noAutofit/>
          </a:bodyPr>
          <a:lstStyle/>
          <a:p>
            <a:r>
              <a:rPr lang="en-GB" sz="5500" u="sng" dirty="0"/>
              <a:t>Amazon's Data-Driven Digital Marketing</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6" y="2796053"/>
            <a:ext cx="11011669"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3000" dirty="0">
                <a:latin typeface="Times New Roman" panose="02020603050405020304" pitchFamily="18" charset="0"/>
                <a:cs typeface="Times New Roman" panose="02020603050405020304" pitchFamily="18" charset="0"/>
              </a:rPr>
              <a:t>Amazon, a global e-commerce giant, leverages data science to optimize digital marketing strategies. Through predictive analytics, Amazon tailors personalized recommendations, improving customer engagement. Machine learning algorithms analyse user behaviour, enhancing targeted advertising. This data-centric approach enables Amazon to stay ahead in the dynamic landscape of digital marketing.</a:t>
            </a:r>
          </a:p>
        </p:txBody>
      </p:sp>
    </p:spTree>
    <p:extLst>
      <p:ext uri="{BB962C8B-B14F-4D97-AF65-F5344CB8AC3E}">
        <p14:creationId xmlns:p14="http://schemas.microsoft.com/office/powerpoint/2010/main" val="424021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776818"/>
            <a:ext cx="11280117" cy="1371600"/>
          </a:xfrm>
        </p:spPr>
        <p:txBody>
          <a:bodyPr>
            <a:noAutofit/>
          </a:bodyPr>
          <a:lstStyle/>
          <a:p>
            <a:r>
              <a:rPr lang="en-GB" sz="5500" u="sng" dirty="0"/>
              <a:t>Driving Success with Data Science</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6" y="2796053"/>
            <a:ext cx="11011669"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3000" dirty="0">
                <a:latin typeface="Times New Roman" panose="02020603050405020304" pitchFamily="18" charset="0"/>
                <a:cs typeface="Times New Roman" panose="02020603050405020304" pitchFamily="18" charset="0"/>
              </a:rPr>
              <a:t>Amazon's data science applications extend to dynamic pricing, ensuring competitiveness. Predictive models analyse market trends, allowing strategic inventory management. A/B testing refines marketing campaigns, maximizing effectiveness. By harnessing the power of data, Amazon pioneers innovation in digital marketing, achieving unparalleled customer satisfaction and sustained market leadership.</a:t>
            </a:r>
          </a:p>
        </p:txBody>
      </p:sp>
    </p:spTree>
    <p:extLst>
      <p:ext uri="{BB962C8B-B14F-4D97-AF65-F5344CB8AC3E}">
        <p14:creationId xmlns:p14="http://schemas.microsoft.com/office/powerpoint/2010/main" val="199421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575482"/>
            <a:ext cx="9795266" cy="1371600"/>
          </a:xfrm>
        </p:spPr>
        <p:txBody>
          <a:bodyPr>
            <a:noAutofit/>
          </a:bodyPr>
          <a:lstStyle/>
          <a:p>
            <a:r>
              <a:rPr lang="en-GB" sz="5500" u="sng" dirty="0"/>
              <a:t>Challenges and Ethical Considerations</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5" y="2575420"/>
            <a:ext cx="10860667"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3000" dirty="0">
                <a:latin typeface="Times New Roman" panose="02020603050405020304" pitchFamily="18" charset="0"/>
                <a:cs typeface="Times New Roman" panose="02020603050405020304" pitchFamily="18" charset="0"/>
              </a:rPr>
              <a:t>The challenges of utilizing data science in digital marketing include </a:t>
            </a:r>
            <a:r>
              <a:rPr lang="en-GB" sz="3000" b="1" dirty="0">
                <a:latin typeface="Times New Roman" panose="02020603050405020304" pitchFamily="18" charset="0"/>
                <a:cs typeface="Times New Roman" panose="02020603050405020304" pitchFamily="18" charset="0"/>
              </a:rPr>
              <a:t>ensuring data privacy and security, navigating the evolving regulatory landscape, and addressing the need for skilled professionals</a:t>
            </a:r>
            <a:r>
              <a:rPr lang="en-GB" sz="3000" dirty="0">
                <a:latin typeface="Times New Roman" panose="02020603050405020304" pitchFamily="18" charset="0"/>
                <a:cs typeface="Times New Roman" panose="02020603050405020304" pitchFamily="18" charset="0"/>
              </a:rPr>
              <a:t>. Balancing the ethical use of data while extracting meaningful insights poses an ongoing challenge in harnessing the full potential of digital marketing strategies.</a:t>
            </a:r>
          </a:p>
        </p:txBody>
      </p:sp>
    </p:spTree>
    <p:extLst>
      <p:ext uri="{BB962C8B-B14F-4D97-AF65-F5344CB8AC3E}">
        <p14:creationId xmlns:p14="http://schemas.microsoft.com/office/powerpoint/2010/main" val="1892677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Conclusion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396733"/>
            <a:ext cx="8974822" cy="3467171"/>
          </a:xfrm>
        </p:spPr>
        <p:txBody>
          <a:bodyPr>
            <a:noAutofit/>
          </a:bodyPr>
          <a:lstStyle/>
          <a:p>
            <a:pPr marL="0" indent="0">
              <a:buNone/>
            </a:pPr>
            <a:r>
              <a:rPr lang="en-GB" sz="3000" dirty="0">
                <a:latin typeface="Times New Roman" panose="02020603050405020304" pitchFamily="18" charset="0"/>
                <a:cs typeface="Times New Roman" panose="02020603050405020304" pitchFamily="18" charset="0"/>
              </a:rPr>
              <a:t>Data science revolutionizes digital marketing by enabling precise targeting, personalization, and predictive analysis, driving effective and efficient marketing strategies.</a:t>
            </a:r>
          </a:p>
        </p:txBody>
      </p:sp>
    </p:spTree>
    <p:extLst>
      <p:ext uri="{BB962C8B-B14F-4D97-AF65-F5344CB8AC3E}">
        <p14:creationId xmlns:p14="http://schemas.microsoft.com/office/powerpoint/2010/main" val="497948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CB15-AA40-29A4-F530-7443C4A6B15B}"/>
              </a:ext>
            </a:extLst>
          </p:cNvPr>
          <p:cNvSpPr>
            <a:spLocks noGrp="1"/>
          </p:cNvSpPr>
          <p:nvPr>
            <p:ph type="title"/>
          </p:nvPr>
        </p:nvSpPr>
        <p:spPr>
          <a:xfrm>
            <a:off x="1066800" y="2521728"/>
            <a:ext cx="10058400" cy="1371600"/>
          </a:xfrm>
        </p:spPr>
        <p:txBody>
          <a:bodyPr>
            <a:noAutofit/>
          </a:bodyPr>
          <a:lstStyle/>
          <a:p>
            <a:pPr algn="ctr"/>
            <a:r>
              <a:rPr lang="en-IN" sz="9600" dirty="0"/>
              <a:t>THANK YOU</a:t>
            </a:r>
          </a:p>
        </p:txBody>
      </p:sp>
    </p:spTree>
    <p:extLst>
      <p:ext uri="{BB962C8B-B14F-4D97-AF65-F5344CB8AC3E}">
        <p14:creationId xmlns:p14="http://schemas.microsoft.com/office/powerpoint/2010/main" val="112708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Introduction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396733"/>
            <a:ext cx="8974822" cy="3467171"/>
          </a:xfrm>
        </p:spPr>
        <p:txBody>
          <a:bodyPr>
            <a:noAutofit/>
          </a:bodyPr>
          <a:lstStyle/>
          <a:p>
            <a:pPr marL="0" indent="0">
              <a:buNone/>
            </a:pPr>
            <a:r>
              <a:rPr lang="en-GB" sz="3000" dirty="0">
                <a:latin typeface="Times New Roman" panose="02020603050405020304" pitchFamily="18" charset="0"/>
                <a:cs typeface="Times New Roman" panose="02020603050405020304" pitchFamily="18" charset="0"/>
              </a:rPr>
              <a:t>Digital marketing leverages online platforms to promote products/services. Data science involves extracting insights from vast datasets. Combining these fields empowers marketers to make data-driven decisions, enhance targeting, and optimize campaigns.</a:t>
            </a:r>
          </a:p>
        </p:txBody>
      </p:sp>
    </p:spTree>
    <p:extLst>
      <p:ext uri="{BB962C8B-B14F-4D97-AF65-F5344CB8AC3E}">
        <p14:creationId xmlns:p14="http://schemas.microsoft.com/office/powerpoint/2010/main" val="146102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45221" y="731520"/>
            <a:ext cx="9394273" cy="1626626"/>
          </a:xfrm>
        </p:spPr>
        <p:txBody>
          <a:bodyPr>
            <a:normAutofit fontScale="90000"/>
          </a:bodyPr>
          <a:lstStyle/>
          <a:p>
            <a:r>
              <a:rPr lang="en-IN" sz="7200" u="sng" dirty="0"/>
              <a:t>Understanding Data Science</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45221" y="2766269"/>
            <a:ext cx="6033083" cy="3467171"/>
          </a:xfrm>
        </p:spPr>
        <p:txBody>
          <a:bodyPr>
            <a:noAutofit/>
          </a:bodyPr>
          <a:lstStyle/>
          <a:p>
            <a:r>
              <a:rPr lang="en-GB" sz="3000" dirty="0">
                <a:latin typeface="Times New Roman" panose="02020603050405020304" pitchFamily="18" charset="0"/>
                <a:cs typeface="Times New Roman" panose="02020603050405020304" pitchFamily="18" charset="0"/>
              </a:rPr>
              <a:t>Data science is a multidisciplinary field that employs scientific methods, processes, algorithms, and systems to extract insights and knowledge from structured and unstructured data, enabling informed decision-making and predictions.</a:t>
            </a:r>
          </a:p>
        </p:txBody>
      </p:sp>
      <p:pic>
        <p:nvPicPr>
          <p:cNvPr id="5" name="Picture 4">
            <a:extLst>
              <a:ext uri="{FF2B5EF4-FFF2-40B4-BE49-F238E27FC236}">
                <a16:creationId xmlns:a16="http://schemas.microsoft.com/office/drawing/2014/main" id="{1A4DDF86-50A1-6740-7BC3-4D66D977E251}"/>
              </a:ext>
            </a:extLst>
          </p:cNvPr>
          <p:cNvPicPr>
            <a:picLocks noChangeAspect="1"/>
          </p:cNvPicPr>
          <p:nvPr/>
        </p:nvPicPr>
        <p:blipFill>
          <a:blip r:embed="rId2"/>
          <a:stretch>
            <a:fillRect/>
          </a:stretch>
        </p:blipFill>
        <p:spPr>
          <a:xfrm>
            <a:off x="6778304" y="2432749"/>
            <a:ext cx="5168230" cy="3800691"/>
          </a:xfrm>
          <a:prstGeom prst="rect">
            <a:avLst/>
          </a:prstGeom>
        </p:spPr>
      </p:pic>
    </p:spTree>
    <p:extLst>
      <p:ext uri="{BB962C8B-B14F-4D97-AF65-F5344CB8AC3E}">
        <p14:creationId xmlns:p14="http://schemas.microsoft.com/office/powerpoint/2010/main" val="365293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fontScale="90000"/>
          </a:bodyPr>
          <a:lstStyle/>
          <a:p>
            <a:r>
              <a:rPr lang="en-IN" sz="7200" u="sng" dirty="0"/>
              <a:t>What is Digital Marketing?</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542703"/>
            <a:ext cx="5510169" cy="3467171"/>
          </a:xfrm>
        </p:spPr>
        <p:txBody>
          <a:bodyPr>
            <a:noAutofit/>
          </a:bodyPr>
          <a:lstStyle/>
          <a:p>
            <a:r>
              <a:rPr lang="en-GB" sz="3000" dirty="0">
                <a:latin typeface="Times New Roman" panose="02020603050405020304" pitchFamily="18" charset="0"/>
                <a:cs typeface="Times New Roman" panose="02020603050405020304" pitchFamily="18" charset="0"/>
              </a:rPr>
              <a:t>Digital marketing is a strategic approach using online channels such as social media, search engines, and email to promote products or services. It encompasses various techniques to reach and engage target audiences.</a:t>
            </a:r>
            <a:endParaRPr lang="en-IN" sz="3000" dirty="0">
              <a:latin typeface="Times New Roman" panose="02020603050405020304" pitchFamily="18" charset="0"/>
              <a:cs typeface="Times New Roman" panose="02020603050405020304" pitchFamily="18" charset="0"/>
            </a:endParaRPr>
          </a:p>
        </p:txBody>
      </p:sp>
      <p:pic>
        <p:nvPicPr>
          <p:cNvPr id="2050" name="Picture 2" descr="Digital Marketing 2024: The Complete Guide For Beginners">
            <a:extLst>
              <a:ext uri="{FF2B5EF4-FFF2-40B4-BE49-F238E27FC236}">
                <a16:creationId xmlns:a16="http://schemas.microsoft.com/office/drawing/2014/main" id="{78E4FB12-6DE8-99B0-8382-C7E7DE09A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4595" y="2441196"/>
            <a:ext cx="4752548" cy="367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15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575482"/>
            <a:ext cx="11382462" cy="1371600"/>
          </a:xfrm>
        </p:spPr>
        <p:txBody>
          <a:bodyPr>
            <a:noAutofit/>
          </a:bodyPr>
          <a:lstStyle/>
          <a:p>
            <a:r>
              <a:rPr lang="en-GB" sz="5500" u="sng" dirty="0"/>
              <a:t>Importance of Data in Digital Marketing</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5" y="2265028"/>
            <a:ext cx="8872478"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3000" dirty="0">
                <a:latin typeface="Times New Roman" panose="02020603050405020304" pitchFamily="18" charset="0"/>
                <a:cs typeface="Times New Roman" panose="02020603050405020304" pitchFamily="18" charset="0"/>
              </a:rPr>
              <a:t>Digital marketing is crucial for businesses to reach and engage a vast online audience. It enhances brand visibility, drives targeted traffic, and facilitates meaningful customer interactions. With measurable results, it provides a cost-effective way to establish and promote a brand, ensuring competitiveness and sustained growth in the digital era.</a:t>
            </a:r>
          </a:p>
        </p:txBody>
      </p:sp>
    </p:spTree>
    <p:extLst>
      <p:ext uri="{BB962C8B-B14F-4D97-AF65-F5344CB8AC3E}">
        <p14:creationId xmlns:p14="http://schemas.microsoft.com/office/powerpoint/2010/main" val="8482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575482"/>
            <a:ext cx="11382462" cy="1371600"/>
          </a:xfrm>
        </p:spPr>
        <p:txBody>
          <a:bodyPr>
            <a:noAutofit/>
          </a:bodyPr>
          <a:lstStyle/>
          <a:p>
            <a:r>
              <a:rPr lang="en-GB" sz="5500" u="sng" dirty="0"/>
              <a:t>Role of Data Science in Digital Marketing</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5" y="2265028"/>
            <a:ext cx="8604029"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3000" dirty="0">
                <a:latin typeface="Times New Roman" panose="02020603050405020304" pitchFamily="18" charset="0"/>
                <a:cs typeface="Times New Roman" panose="02020603050405020304" pitchFamily="18" charset="0"/>
              </a:rPr>
              <a:t>Data science in digital marketing empowers businesses to make informed decisions. It analyses user behaviour, refines targeting, and optimizes campaigns for maximum impact. By extracting insights from vast datasets, data science enhances personalization, improves ROI, and enables businesses to stay agile and competitive in the dynamic digital marketing landscape.</a:t>
            </a:r>
          </a:p>
        </p:txBody>
      </p:sp>
    </p:spTree>
    <p:extLst>
      <p:ext uri="{BB962C8B-B14F-4D97-AF65-F5344CB8AC3E}">
        <p14:creationId xmlns:p14="http://schemas.microsoft.com/office/powerpoint/2010/main" val="158853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565043" y="109475"/>
            <a:ext cx="11061913" cy="5850486"/>
          </a:xfrm>
        </p:spPr>
        <p:txBody>
          <a:bodyPr>
            <a:noAutofit/>
          </a:bodyPr>
          <a:lstStyle/>
          <a:p>
            <a:pPr algn="ctr"/>
            <a:r>
              <a:rPr lang="en-GB" sz="10000" u="sng" dirty="0"/>
              <a:t>Use cases of Data Science in Digital marketing</a:t>
            </a:r>
            <a:endParaRPr lang="en-IN" sz="10000" u="sng" dirty="0"/>
          </a:p>
        </p:txBody>
      </p:sp>
    </p:spTree>
    <p:extLst>
      <p:ext uri="{BB962C8B-B14F-4D97-AF65-F5344CB8AC3E}">
        <p14:creationId xmlns:p14="http://schemas.microsoft.com/office/powerpoint/2010/main" val="248442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575482"/>
            <a:ext cx="11382462" cy="1371600"/>
          </a:xfrm>
        </p:spPr>
        <p:txBody>
          <a:bodyPr>
            <a:noAutofit/>
          </a:bodyPr>
          <a:lstStyle/>
          <a:p>
            <a:r>
              <a:rPr lang="en-GB" sz="5500" u="sng" dirty="0"/>
              <a:t>Customer Segmentation</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6" y="2265028"/>
            <a:ext cx="5663500"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2800" dirty="0">
                <a:latin typeface="Times New Roman" panose="02020603050405020304" pitchFamily="18" charset="0"/>
                <a:cs typeface="Times New Roman" panose="02020603050405020304" pitchFamily="18" charset="0"/>
              </a:rPr>
              <a:t>Customer segmentation in digital marketing utilizes data science to categorize consumers based on shared characteristics and behaviours. This targeted approach enables personalized campaigns, optimizing marketing efforts, enhancing customer satisfaction, and fostering long-term brand loyalty.</a:t>
            </a:r>
          </a:p>
        </p:txBody>
      </p:sp>
      <p:sp>
        <p:nvSpPr>
          <p:cNvPr id="3" name="AutoShape 2" descr="Customer Segmentation in Python: A Practical Approach - KDnuggets">
            <a:extLst>
              <a:ext uri="{FF2B5EF4-FFF2-40B4-BE49-F238E27FC236}">
                <a16:creationId xmlns:a16="http://schemas.microsoft.com/office/drawing/2014/main" id="{859B31BB-A676-D44F-F139-CCCC0FEF42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Customer Segmentation in Python: A Practical Approach - KDnuggets">
            <a:extLst>
              <a:ext uri="{FF2B5EF4-FFF2-40B4-BE49-F238E27FC236}">
                <a16:creationId xmlns:a16="http://schemas.microsoft.com/office/drawing/2014/main" id="{14152419-C641-A0FC-4D7D-656413C98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086" y="2709645"/>
            <a:ext cx="5272668" cy="303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38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65806" y="575482"/>
            <a:ext cx="11382462" cy="1371600"/>
          </a:xfrm>
        </p:spPr>
        <p:txBody>
          <a:bodyPr>
            <a:noAutofit/>
          </a:bodyPr>
          <a:lstStyle/>
          <a:p>
            <a:r>
              <a:rPr lang="en-GB" sz="5500" u="sng" dirty="0"/>
              <a:t>Personalization and Targeting</a:t>
            </a:r>
            <a:endParaRPr lang="en-IN" sz="5500" u="sng" dirty="0"/>
          </a:p>
        </p:txBody>
      </p:sp>
      <p:sp>
        <p:nvSpPr>
          <p:cNvPr id="5" name="Content Placeholder 2">
            <a:extLst>
              <a:ext uri="{FF2B5EF4-FFF2-40B4-BE49-F238E27FC236}">
                <a16:creationId xmlns:a16="http://schemas.microsoft.com/office/drawing/2014/main" id="{A7593280-3A3B-D36C-6BBC-AE843B94DC55}"/>
              </a:ext>
            </a:extLst>
          </p:cNvPr>
          <p:cNvSpPr txBox="1">
            <a:spLocks/>
          </p:cNvSpPr>
          <p:nvPr/>
        </p:nvSpPr>
        <p:spPr>
          <a:xfrm>
            <a:off x="665806" y="2265028"/>
            <a:ext cx="5332322" cy="392269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3000" dirty="0">
                <a:latin typeface="Times New Roman" panose="02020603050405020304" pitchFamily="18" charset="0"/>
                <a:cs typeface="Times New Roman" panose="02020603050405020304" pitchFamily="18" charset="0"/>
              </a:rPr>
              <a:t>Data science enables personalized marketing by analysing user behaviour, preferences, and demographics, resulting in targeted and relevant content.</a:t>
            </a:r>
          </a:p>
        </p:txBody>
      </p:sp>
      <p:pic>
        <p:nvPicPr>
          <p:cNvPr id="6146" name="Picture 2" descr="Why Does Personalization Matter in Data Marketing?">
            <a:extLst>
              <a:ext uri="{FF2B5EF4-FFF2-40B4-BE49-F238E27FC236}">
                <a16:creationId xmlns:a16="http://schemas.microsoft.com/office/drawing/2014/main" id="{46365CAF-4380-6284-D1F7-42C9482A6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898" y="2265028"/>
            <a:ext cx="5470544" cy="2862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422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989</TotalTime>
  <Words>689</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Garamond</vt:lpstr>
      <vt:lpstr>Söhne</vt:lpstr>
      <vt:lpstr>Times New Roman</vt:lpstr>
      <vt:lpstr>Savon</vt:lpstr>
      <vt:lpstr>Data Science in Digital Marketing</vt:lpstr>
      <vt:lpstr>Introduction</vt:lpstr>
      <vt:lpstr>Understanding Data Science</vt:lpstr>
      <vt:lpstr>What is Digital Marketing?</vt:lpstr>
      <vt:lpstr>Importance of Data in Digital Marketing</vt:lpstr>
      <vt:lpstr>Role of Data Science in Digital Marketing</vt:lpstr>
      <vt:lpstr>Use cases of Data Science in Digital marketing</vt:lpstr>
      <vt:lpstr>Customer Segmentation</vt:lpstr>
      <vt:lpstr>Personalization and Targeting</vt:lpstr>
      <vt:lpstr>Content Optimization </vt:lpstr>
      <vt:lpstr>Predictive Analytics</vt:lpstr>
      <vt:lpstr>Real-Time Campaign Optimization</vt:lpstr>
      <vt:lpstr>Case Study</vt:lpstr>
      <vt:lpstr>Amazon's Data-Driven Digital Marketing</vt:lpstr>
      <vt:lpstr>Driving Success with Data Science</vt:lpstr>
      <vt:lpstr>Challenges and Ethical Considerations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Submission of image and video analytics</dc:title>
  <dc:creator>Mr. Unperfect</dc:creator>
  <cp:lastModifiedBy>Mr. Unperfect</cp:lastModifiedBy>
  <cp:revision>26</cp:revision>
  <dcterms:created xsi:type="dcterms:W3CDTF">2023-06-13T13:57:03Z</dcterms:created>
  <dcterms:modified xsi:type="dcterms:W3CDTF">2024-01-12T09:51:14Z</dcterms:modified>
</cp:coreProperties>
</file>