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9" r:id="rId3"/>
    <p:sldId id="264" r:id="rId4"/>
    <p:sldId id="275" r:id="rId5"/>
    <p:sldId id="276" r:id="rId6"/>
    <p:sldId id="277" r:id="rId7"/>
    <p:sldId id="278" r:id="rId8"/>
    <p:sldId id="279" r:id="rId9"/>
    <p:sldId id="280" r:id="rId10"/>
    <p:sldId id="281" r:id="rId11"/>
    <p:sldId id="282" r:id="rId12"/>
    <p:sldId id="274" r:id="rId13"/>
    <p:sldId id="25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 Unperfect" userId="5a373a3e6de53774" providerId="LiveId" clId="{3CF61DD4-CC54-48B4-9670-F2DE1630DF66}"/>
    <pc:docChg chg="undo redo custSel addSld delSld modSld">
      <pc:chgData name="Mr. Unperfect" userId="5a373a3e6de53774" providerId="LiveId" clId="{3CF61DD4-CC54-48B4-9670-F2DE1630DF66}" dt="2024-01-12T09:01:03.962" v="302" actId="123"/>
      <pc:docMkLst>
        <pc:docMk/>
      </pc:docMkLst>
      <pc:sldChg chg="addSp delSp modSp mod">
        <pc:chgData name="Mr. Unperfect" userId="5a373a3e6de53774" providerId="LiveId" clId="{3CF61DD4-CC54-48B4-9670-F2DE1630DF66}" dt="2024-01-12T09:00:32.722" v="300" actId="1076"/>
        <pc:sldMkLst>
          <pc:docMk/>
          <pc:sldMk cId="1006702371" sldId="256"/>
        </pc:sldMkLst>
        <pc:spChg chg="mod">
          <ac:chgData name="Mr. Unperfect" userId="5a373a3e6de53774" providerId="LiveId" clId="{3CF61DD4-CC54-48B4-9670-F2DE1630DF66}" dt="2024-01-12T06:07:08.797" v="294" actId="255"/>
          <ac:spMkLst>
            <pc:docMk/>
            <pc:sldMk cId="1006702371" sldId="256"/>
            <ac:spMk id="2" creationId="{FD3C3A68-23CC-96F6-BBB2-CBF94A623C32}"/>
          </ac:spMkLst>
        </pc:spChg>
        <pc:spChg chg="mod">
          <ac:chgData name="Mr. Unperfect" userId="5a373a3e6de53774" providerId="LiveId" clId="{3CF61DD4-CC54-48B4-9670-F2DE1630DF66}" dt="2024-01-12T09:00:32.722" v="300" actId="1076"/>
          <ac:spMkLst>
            <pc:docMk/>
            <pc:sldMk cId="1006702371" sldId="256"/>
            <ac:spMk id="4" creationId="{1ED66606-E7D2-920B-56D2-6447D699DA1C}"/>
          </ac:spMkLst>
        </pc:spChg>
        <pc:picChg chg="add mod">
          <ac:chgData name="Mr. Unperfect" userId="5a373a3e6de53774" providerId="LiveId" clId="{3CF61DD4-CC54-48B4-9670-F2DE1630DF66}" dt="2024-01-11T17:40:24.638" v="259"/>
          <ac:picMkLst>
            <pc:docMk/>
            <pc:sldMk cId="1006702371" sldId="256"/>
            <ac:picMk id="5" creationId="{B48E969B-9E08-D4B9-BD50-EEDFD84B29C3}"/>
          </ac:picMkLst>
        </pc:picChg>
        <pc:picChg chg="del">
          <ac:chgData name="Mr. Unperfect" userId="5a373a3e6de53774" providerId="LiveId" clId="{3CF61DD4-CC54-48B4-9670-F2DE1630DF66}" dt="2024-01-11T17:40:24.333" v="258" actId="478"/>
          <ac:picMkLst>
            <pc:docMk/>
            <pc:sldMk cId="1006702371" sldId="256"/>
            <ac:picMk id="6" creationId="{3DE26D2F-ECE6-9C15-7E10-4E945EC2AF96}"/>
          </ac:picMkLst>
        </pc:picChg>
      </pc:sldChg>
      <pc:sldChg chg="modSp mod">
        <pc:chgData name="Mr. Unperfect" userId="5a373a3e6de53774" providerId="LiveId" clId="{3CF61DD4-CC54-48B4-9670-F2DE1630DF66}" dt="2024-01-12T09:01:03.962" v="302" actId="123"/>
        <pc:sldMkLst>
          <pc:docMk/>
          <pc:sldMk cId="1461021371" sldId="259"/>
        </pc:sldMkLst>
        <pc:spChg chg="mod">
          <ac:chgData name="Mr. Unperfect" userId="5a373a3e6de53774" providerId="LiveId" clId="{3CF61DD4-CC54-48B4-9670-F2DE1630DF66}" dt="2024-01-12T09:01:03.962" v="302" actId="123"/>
          <ac:spMkLst>
            <pc:docMk/>
            <pc:sldMk cId="1461021371" sldId="259"/>
            <ac:spMk id="3" creationId="{21B10489-0C1E-D7F9-4757-9306C5B26F23}"/>
          </ac:spMkLst>
        </pc:spChg>
      </pc:sldChg>
      <pc:sldChg chg="del">
        <pc:chgData name="Mr. Unperfect" userId="5a373a3e6de53774" providerId="LiveId" clId="{3CF61DD4-CC54-48B4-9670-F2DE1630DF66}" dt="2024-01-11T17:00:51.043" v="31" actId="47"/>
        <pc:sldMkLst>
          <pc:docMk/>
          <pc:sldMk cId="3652933904" sldId="260"/>
        </pc:sldMkLst>
      </pc:sldChg>
      <pc:sldChg chg="del">
        <pc:chgData name="Mr. Unperfect" userId="5a373a3e6de53774" providerId="LiveId" clId="{3CF61DD4-CC54-48B4-9670-F2DE1630DF66}" dt="2024-01-11T17:00:55.458" v="32" actId="47"/>
        <pc:sldMkLst>
          <pc:docMk/>
          <pc:sldMk cId="84825076" sldId="261"/>
        </pc:sldMkLst>
      </pc:sldChg>
      <pc:sldChg chg="addSp delSp modSp mod">
        <pc:chgData name="Mr. Unperfect" userId="5a373a3e6de53774" providerId="LiveId" clId="{3CF61DD4-CC54-48B4-9670-F2DE1630DF66}" dt="2024-01-11T17:02:37.867" v="64" actId="1076"/>
        <pc:sldMkLst>
          <pc:docMk/>
          <pc:sldMk cId="3577157122" sldId="264"/>
        </pc:sldMkLst>
        <pc:spChg chg="mod">
          <ac:chgData name="Mr. Unperfect" userId="5a373a3e6de53774" providerId="LiveId" clId="{3CF61DD4-CC54-48B4-9670-F2DE1630DF66}" dt="2024-01-11T17:01:14.287" v="47"/>
          <ac:spMkLst>
            <pc:docMk/>
            <pc:sldMk cId="3577157122" sldId="264"/>
            <ac:spMk id="2" creationId="{86245C23-16B1-5773-A51B-C739ACAEA6E5}"/>
          </ac:spMkLst>
        </pc:spChg>
        <pc:spChg chg="mod">
          <ac:chgData name="Mr. Unperfect" userId="5a373a3e6de53774" providerId="LiveId" clId="{3CF61DD4-CC54-48B4-9670-F2DE1630DF66}" dt="2024-01-11T17:02:33.426" v="63" actId="1076"/>
          <ac:spMkLst>
            <pc:docMk/>
            <pc:sldMk cId="3577157122" sldId="264"/>
            <ac:spMk id="3" creationId="{21B10489-0C1E-D7F9-4757-9306C5B26F23}"/>
          </ac:spMkLst>
        </pc:spChg>
        <pc:picChg chg="add mod">
          <ac:chgData name="Mr. Unperfect" userId="5a373a3e6de53774" providerId="LiveId" clId="{3CF61DD4-CC54-48B4-9670-F2DE1630DF66}" dt="2024-01-11T17:02:37.867" v="64" actId="1076"/>
          <ac:picMkLst>
            <pc:docMk/>
            <pc:sldMk cId="3577157122" sldId="264"/>
            <ac:picMk id="5" creationId="{39C8A8C6-D8A1-DB15-2A2B-FC1F023B0B91}"/>
          </ac:picMkLst>
        </pc:picChg>
        <pc:picChg chg="del">
          <ac:chgData name="Mr. Unperfect" userId="5a373a3e6de53774" providerId="LiveId" clId="{3CF61DD4-CC54-48B4-9670-F2DE1630DF66}" dt="2024-01-11T17:01:40.023" v="54" actId="478"/>
          <ac:picMkLst>
            <pc:docMk/>
            <pc:sldMk cId="3577157122" sldId="264"/>
            <ac:picMk id="5122" creationId="{95A97202-2DBF-355A-2E1C-BBD906211DAD}"/>
          </ac:picMkLst>
        </pc:picChg>
      </pc:sldChg>
      <pc:sldChg chg="del">
        <pc:chgData name="Mr. Unperfect" userId="5a373a3e6de53774" providerId="LiveId" clId="{3CF61DD4-CC54-48B4-9670-F2DE1630DF66}" dt="2024-01-11T17:00:55.723" v="33" actId="47"/>
        <pc:sldMkLst>
          <pc:docMk/>
          <pc:sldMk cId="1588530636" sldId="265"/>
        </pc:sldMkLst>
      </pc:sldChg>
      <pc:sldChg chg="del">
        <pc:chgData name="Mr. Unperfect" userId="5a373a3e6de53774" providerId="LiveId" clId="{3CF61DD4-CC54-48B4-9670-F2DE1630DF66}" dt="2024-01-11T17:00:56.209" v="34" actId="47"/>
        <pc:sldMkLst>
          <pc:docMk/>
          <pc:sldMk cId="1413422071" sldId="266"/>
        </pc:sldMkLst>
      </pc:sldChg>
      <pc:sldChg chg="del">
        <pc:chgData name="Mr. Unperfect" userId="5a373a3e6de53774" providerId="LiveId" clId="{3CF61DD4-CC54-48B4-9670-F2DE1630DF66}" dt="2024-01-11T17:00:56.539" v="35" actId="47"/>
        <pc:sldMkLst>
          <pc:docMk/>
          <pc:sldMk cId="2564386517" sldId="267"/>
        </pc:sldMkLst>
      </pc:sldChg>
      <pc:sldChg chg="del">
        <pc:chgData name="Mr. Unperfect" userId="5a373a3e6de53774" providerId="LiveId" clId="{3CF61DD4-CC54-48B4-9670-F2DE1630DF66}" dt="2024-01-11T17:00:56.977" v="36" actId="47"/>
        <pc:sldMkLst>
          <pc:docMk/>
          <pc:sldMk cId="1035766270" sldId="268"/>
        </pc:sldMkLst>
      </pc:sldChg>
      <pc:sldChg chg="del">
        <pc:chgData name="Mr. Unperfect" userId="5a373a3e6de53774" providerId="LiveId" clId="{3CF61DD4-CC54-48B4-9670-F2DE1630DF66}" dt="2024-01-11T17:00:57.425" v="37" actId="47"/>
        <pc:sldMkLst>
          <pc:docMk/>
          <pc:sldMk cId="1643960086" sldId="269"/>
        </pc:sldMkLst>
      </pc:sldChg>
      <pc:sldChg chg="del">
        <pc:chgData name="Mr. Unperfect" userId="5a373a3e6de53774" providerId="LiveId" clId="{3CF61DD4-CC54-48B4-9670-F2DE1630DF66}" dt="2024-01-11T17:00:57.852" v="38" actId="47"/>
        <pc:sldMkLst>
          <pc:docMk/>
          <pc:sldMk cId="2093322564" sldId="270"/>
        </pc:sldMkLst>
      </pc:sldChg>
      <pc:sldChg chg="del">
        <pc:chgData name="Mr. Unperfect" userId="5a373a3e6de53774" providerId="LiveId" clId="{3CF61DD4-CC54-48B4-9670-F2DE1630DF66}" dt="2024-01-11T17:00:58.217" v="39" actId="47"/>
        <pc:sldMkLst>
          <pc:docMk/>
          <pc:sldMk cId="832466669" sldId="271"/>
        </pc:sldMkLst>
      </pc:sldChg>
      <pc:sldChg chg="del">
        <pc:chgData name="Mr. Unperfect" userId="5a373a3e6de53774" providerId="LiveId" clId="{3CF61DD4-CC54-48B4-9670-F2DE1630DF66}" dt="2024-01-11T17:00:58.667" v="40" actId="47"/>
        <pc:sldMkLst>
          <pc:docMk/>
          <pc:sldMk cId="1658615808" sldId="272"/>
        </pc:sldMkLst>
      </pc:sldChg>
      <pc:sldChg chg="del">
        <pc:chgData name="Mr. Unperfect" userId="5a373a3e6de53774" providerId="LiveId" clId="{3CF61DD4-CC54-48B4-9670-F2DE1630DF66}" dt="2024-01-11T17:00:59.080" v="41" actId="47"/>
        <pc:sldMkLst>
          <pc:docMk/>
          <pc:sldMk cId="1892677646" sldId="273"/>
        </pc:sldMkLst>
      </pc:sldChg>
      <pc:sldChg chg="modSp mod">
        <pc:chgData name="Mr. Unperfect" userId="5a373a3e6de53774" providerId="LiveId" clId="{3CF61DD4-CC54-48B4-9670-F2DE1630DF66}" dt="2024-01-11T17:13:06.505" v="178"/>
        <pc:sldMkLst>
          <pc:docMk/>
          <pc:sldMk cId="497948540" sldId="274"/>
        </pc:sldMkLst>
        <pc:spChg chg="mod">
          <ac:chgData name="Mr. Unperfect" userId="5a373a3e6de53774" providerId="LiveId" clId="{3CF61DD4-CC54-48B4-9670-F2DE1630DF66}" dt="2024-01-11T17:13:06.505" v="178"/>
          <ac:spMkLst>
            <pc:docMk/>
            <pc:sldMk cId="497948540" sldId="274"/>
            <ac:spMk id="3" creationId="{21B10489-0C1E-D7F9-4757-9306C5B26F23}"/>
          </ac:spMkLst>
        </pc:spChg>
      </pc:sldChg>
      <pc:sldChg chg="addSp delSp modSp add mod">
        <pc:chgData name="Mr. Unperfect" userId="5a373a3e6de53774" providerId="LiveId" clId="{3CF61DD4-CC54-48B4-9670-F2DE1630DF66}" dt="2024-01-11T17:04:20.308" v="90" actId="1076"/>
        <pc:sldMkLst>
          <pc:docMk/>
          <pc:sldMk cId="3009549903" sldId="275"/>
        </pc:sldMkLst>
        <pc:spChg chg="mod">
          <ac:chgData name="Mr. Unperfect" userId="5a373a3e6de53774" providerId="LiveId" clId="{3CF61DD4-CC54-48B4-9670-F2DE1630DF66}" dt="2024-01-11T17:03:00.583" v="73" actId="20577"/>
          <ac:spMkLst>
            <pc:docMk/>
            <pc:sldMk cId="3009549903" sldId="275"/>
            <ac:spMk id="2" creationId="{86245C23-16B1-5773-A51B-C739ACAEA6E5}"/>
          </ac:spMkLst>
        </pc:spChg>
        <pc:spChg chg="mod">
          <ac:chgData name="Mr. Unperfect" userId="5a373a3e6de53774" providerId="LiveId" clId="{3CF61DD4-CC54-48B4-9670-F2DE1630DF66}" dt="2024-01-11T17:04:10.756" v="87" actId="14100"/>
          <ac:spMkLst>
            <pc:docMk/>
            <pc:sldMk cId="3009549903" sldId="275"/>
            <ac:spMk id="3" creationId="{21B10489-0C1E-D7F9-4757-9306C5B26F23}"/>
          </ac:spMkLst>
        </pc:spChg>
        <pc:picChg chg="del">
          <ac:chgData name="Mr. Unperfect" userId="5a373a3e6de53774" providerId="LiveId" clId="{3CF61DD4-CC54-48B4-9670-F2DE1630DF66}" dt="2024-01-11T17:03:16.898" v="80" actId="478"/>
          <ac:picMkLst>
            <pc:docMk/>
            <pc:sldMk cId="3009549903" sldId="275"/>
            <ac:picMk id="5" creationId="{39C8A8C6-D8A1-DB15-2A2B-FC1F023B0B91}"/>
          </ac:picMkLst>
        </pc:picChg>
        <pc:picChg chg="add mod">
          <ac:chgData name="Mr. Unperfect" userId="5a373a3e6de53774" providerId="LiveId" clId="{3CF61DD4-CC54-48B4-9670-F2DE1630DF66}" dt="2024-01-11T17:04:20.308" v="90" actId="1076"/>
          <ac:picMkLst>
            <pc:docMk/>
            <pc:sldMk cId="3009549903" sldId="275"/>
            <ac:picMk id="1026" creationId="{FB3A7633-71E8-F838-1A9C-122566063EE4}"/>
          </ac:picMkLst>
        </pc:picChg>
      </pc:sldChg>
      <pc:sldChg chg="addSp delSp modSp add mod">
        <pc:chgData name="Mr. Unperfect" userId="5a373a3e6de53774" providerId="LiveId" clId="{3CF61DD4-CC54-48B4-9670-F2DE1630DF66}" dt="2024-01-11T17:06:13.515" v="112" actId="1076"/>
        <pc:sldMkLst>
          <pc:docMk/>
          <pc:sldMk cId="3083168957" sldId="276"/>
        </pc:sldMkLst>
        <pc:spChg chg="mod">
          <ac:chgData name="Mr. Unperfect" userId="5a373a3e6de53774" providerId="LiveId" clId="{3CF61DD4-CC54-48B4-9670-F2DE1630DF66}" dt="2024-01-11T17:04:43.178" v="98" actId="313"/>
          <ac:spMkLst>
            <pc:docMk/>
            <pc:sldMk cId="3083168957" sldId="276"/>
            <ac:spMk id="2" creationId="{86245C23-16B1-5773-A51B-C739ACAEA6E5}"/>
          </ac:spMkLst>
        </pc:spChg>
        <pc:spChg chg="mod">
          <ac:chgData name="Mr. Unperfect" userId="5a373a3e6de53774" providerId="LiveId" clId="{3CF61DD4-CC54-48B4-9670-F2DE1630DF66}" dt="2024-01-11T17:06:10.772" v="111" actId="1076"/>
          <ac:spMkLst>
            <pc:docMk/>
            <pc:sldMk cId="3083168957" sldId="276"/>
            <ac:spMk id="3" creationId="{21B10489-0C1E-D7F9-4757-9306C5B26F23}"/>
          </ac:spMkLst>
        </pc:spChg>
        <pc:picChg chg="del">
          <ac:chgData name="Mr. Unperfect" userId="5a373a3e6de53774" providerId="LiveId" clId="{3CF61DD4-CC54-48B4-9670-F2DE1630DF66}" dt="2024-01-11T17:05:00.425" v="104" actId="478"/>
          <ac:picMkLst>
            <pc:docMk/>
            <pc:sldMk cId="3083168957" sldId="276"/>
            <ac:picMk id="1026" creationId="{FB3A7633-71E8-F838-1A9C-122566063EE4}"/>
          </ac:picMkLst>
        </pc:picChg>
        <pc:picChg chg="add mod">
          <ac:chgData name="Mr. Unperfect" userId="5a373a3e6de53774" providerId="LiveId" clId="{3CF61DD4-CC54-48B4-9670-F2DE1630DF66}" dt="2024-01-11T17:06:13.515" v="112" actId="1076"/>
          <ac:picMkLst>
            <pc:docMk/>
            <pc:sldMk cId="3083168957" sldId="276"/>
            <ac:picMk id="2050" creationId="{8CDCF7D1-453C-139A-43ED-295E976D94B1}"/>
          </ac:picMkLst>
        </pc:picChg>
      </pc:sldChg>
      <pc:sldChg chg="addSp delSp modSp add mod">
        <pc:chgData name="Mr. Unperfect" userId="5a373a3e6de53774" providerId="LiveId" clId="{3CF61DD4-CC54-48B4-9670-F2DE1630DF66}" dt="2024-01-11T17:07:23.078" v="128" actId="1076"/>
        <pc:sldMkLst>
          <pc:docMk/>
          <pc:sldMk cId="1518750528" sldId="277"/>
        </pc:sldMkLst>
        <pc:spChg chg="mod">
          <ac:chgData name="Mr. Unperfect" userId="5a373a3e6de53774" providerId="LiveId" clId="{3CF61DD4-CC54-48B4-9670-F2DE1630DF66}" dt="2024-01-11T17:06:34.775" v="118" actId="27636"/>
          <ac:spMkLst>
            <pc:docMk/>
            <pc:sldMk cId="1518750528" sldId="277"/>
            <ac:spMk id="2" creationId="{86245C23-16B1-5773-A51B-C739ACAEA6E5}"/>
          </ac:spMkLst>
        </pc:spChg>
        <pc:spChg chg="mod">
          <ac:chgData name="Mr. Unperfect" userId="5a373a3e6de53774" providerId="LiveId" clId="{3CF61DD4-CC54-48B4-9670-F2DE1630DF66}" dt="2024-01-11T17:06:48.666" v="123"/>
          <ac:spMkLst>
            <pc:docMk/>
            <pc:sldMk cId="1518750528" sldId="277"/>
            <ac:spMk id="3" creationId="{21B10489-0C1E-D7F9-4757-9306C5B26F23}"/>
          </ac:spMkLst>
        </pc:spChg>
        <pc:picChg chg="del">
          <ac:chgData name="Mr. Unperfect" userId="5a373a3e6de53774" providerId="LiveId" clId="{3CF61DD4-CC54-48B4-9670-F2DE1630DF66}" dt="2024-01-11T17:06:50.786" v="124" actId="478"/>
          <ac:picMkLst>
            <pc:docMk/>
            <pc:sldMk cId="1518750528" sldId="277"/>
            <ac:picMk id="2050" creationId="{8CDCF7D1-453C-139A-43ED-295E976D94B1}"/>
          </ac:picMkLst>
        </pc:picChg>
        <pc:picChg chg="add mod">
          <ac:chgData name="Mr. Unperfect" userId="5a373a3e6de53774" providerId="LiveId" clId="{3CF61DD4-CC54-48B4-9670-F2DE1630DF66}" dt="2024-01-11T17:07:23.078" v="128" actId="1076"/>
          <ac:picMkLst>
            <pc:docMk/>
            <pc:sldMk cId="1518750528" sldId="277"/>
            <ac:picMk id="3074" creationId="{F287C9B2-A49F-1F3C-9477-B2759282729E}"/>
          </ac:picMkLst>
        </pc:picChg>
      </pc:sldChg>
      <pc:sldChg chg="addSp delSp modSp add mod">
        <pc:chgData name="Mr. Unperfect" userId="5a373a3e6de53774" providerId="LiveId" clId="{3CF61DD4-CC54-48B4-9670-F2DE1630DF66}" dt="2024-01-11T17:09:33.075" v="144" actId="1076"/>
        <pc:sldMkLst>
          <pc:docMk/>
          <pc:sldMk cId="1769762421" sldId="278"/>
        </pc:sldMkLst>
        <pc:spChg chg="mod">
          <ac:chgData name="Mr. Unperfect" userId="5a373a3e6de53774" providerId="LiveId" clId="{3CF61DD4-CC54-48B4-9670-F2DE1630DF66}" dt="2024-01-11T17:07:44.279" v="133"/>
          <ac:spMkLst>
            <pc:docMk/>
            <pc:sldMk cId="1769762421" sldId="278"/>
            <ac:spMk id="2" creationId="{86245C23-16B1-5773-A51B-C739ACAEA6E5}"/>
          </ac:spMkLst>
        </pc:spChg>
        <pc:spChg chg="mod">
          <ac:chgData name="Mr. Unperfect" userId="5a373a3e6de53774" providerId="LiveId" clId="{3CF61DD4-CC54-48B4-9670-F2DE1630DF66}" dt="2024-01-11T17:09:33.075" v="144" actId="1076"/>
          <ac:spMkLst>
            <pc:docMk/>
            <pc:sldMk cId="1769762421" sldId="278"/>
            <ac:spMk id="3" creationId="{21B10489-0C1E-D7F9-4757-9306C5B26F23}"/>
          </ac:spMkLst>
        </pc:spChg>
        <pc:picChg chg="del">
          <ac:chgData name="Mr. Unperfect" userId="5a373a3e6de53774" providerId="LiveId" clId="{3CF61DD4-CC54-48B4-9670-F2DE1630DF66}" dt="2024-01-11T17:07:39.132" v="130" actId="478"/>
          <ac:picMkLst>
            <pc:docMk/>
            <pc:sldMk cId="1769762421" sldId="278"/>
            <ac:picMk id="3074" creationId="{F287C9B2-A49F-1F3C-9477-B2759282729E}"/>
          </ac:picMkLst>
        </pc:picChg>
        <pc:picChg chg="add mod">
          <ac:chgData name="Mr. Unperfect" userId="5a373a3e6de53774" providerId="LiveId" clId="{3CF61DD4-CC54-48B4-9670-F2DE1630DF66}" dt="2024-01-11T17:09:28.903" v="143" actId="1076"/>
          <ac:picMkLst>
            <pc:docMk/>
            <pc:sldMk cId="1769762421" sldId="278"/>
            <ac:picMk id="4098" creationId="{252458DA-0069-1655-1084-77214F655D1D}"/>
          </ac:picMkLst>
        </pc:picChg>
      </pc:sldChg>
      <pc:sldChg chg="addSp delSp modSp add mod">
        <pc:chgData name="Mr. Unperfect" userId="5a373a3e6de53774" providerId="LiveId" clId="{3CF61DD4-CC54-48B4-9670-F2DE1630DF66}" dt="2024-01-11T17:12:00.970" v="173" actId="1076"/>
        <pc:sldMkLst>
          <pc:docMk/>
          <pc:sldMk cId="935164931" sldId="279"/>
        </pc:sldMkLst>
        <pc:spChg chg="mod">
          <ac:chgData name="Mr. Unperfect" userId="5a373a3e6de53774" providerId="LiveId" clId="{3CF61DD4-CC54-48B4-9670-F2DE1630DF66}" dt="2024-01-11T17:10:29.780" v="151" actId="27636"/>
          <ac:spMkLst>
            <pc:docMk/>
            <pc:sldMk cId="935164931" sldId="279"/>
            <ac:spMk id="2" creationId="{86245C23-16B1-5773-A51B-C739ACAEA6E5}"/>
          </ac:spMkLst>
        </pc:spChg>
        <pc:spChg chg="mod">
          <ac:chgData name="Mr. Unperfect" userId="5a373a3e6de53774" providerId="LiveId" clId="{3CF61DD4-CC54-48B4-9670-F2DE1630DF66}" dt="2024-01-11T17:11:54.134" v="171"/>
          <ac:spMkLst>
            <pc:docMk/>
            <pc:sldMk cId="935164931" sldId="279"/>
            <ac:spMk id="3" creationId="{21B10489-0C1E-D7F9-4757-9306C5B26F23}"/>
          </ac:spMkLst>
        </pc:spChg>
        <pc:picChg chg="del">
          <ac:chgData name="Mr. Unperfect" userId="5a373a3e6de53774" providerId="LiveId" clId="{3CF61DD4-CC54-48B4-9670-F2DE1630DF66}" dt="2024-01-11T17:11:02.127" v="152" actId="478"/>
          <ac:picMkLst>
            <pc:docMk/>
            <pc:sldMk cId="935164931" sldId="279"/>
            <ac:picMk id="4098" creationId="{252458DA-0069-1655-1084-77214F655D1D}"/>
          </ac:picMkLst>
        </pc:picChg>
        <pc:picChg chg="add mod">
          <ac:chgData name="Mr. Unperfect" userId="5a373a3e6de53774" providerId="LiveId" clId="{3CF61DD4-CC54-48B4-9670-F2DE1630DF66}" dt="2024-01-11T17:12:00.970" v="173" actId="1076"/>
          <ac:picMkLst>
            <pc:docMk/>
            <pc:sldMk cId="935164931" sldId="279"/>
            <ac:picMk id="5122" creationId="{271E7366-3F0D-A11A-B14E-E7D46EAD0CA0}"/>
          </ac:picMkLst>
        </pc:picChg>
      </pc:sldChg>
      <pc:sldChg chg="addSp delSp modSp add mod">
        <pc:chgData name="Mr. Unperfect" userId="5a373a3e6de53774" providerId="LiveId" clId="{3CF61DD4-CC54-48B4-9670-F2DE1630DF66}" dt="2024-01-11T17:16:32.905" v="211" actId="1076"/>
        <pc:sldMkLst>
          <pc:docMk/>
          <pc:sldMk cId="3645871977" sldId="280"/>
        </pc:sldMkLst>
        <pc:spChg chg="mod">
          <ac:chgData name="Mr. Unperfect" userId="5a373a3e6de53774" providerId="LiveId" clId="{3CF61DD4-CC54-48B4-9670-F2DE1630DF66}" dt="2024-01-11T17:14:42.274" v="185"/>
          <ac:spMkLst>
            <pc:docMk/>
            <pc:sldMk cId="3645871977" sldId="280"/>
            <ac:spMk id="2" creationId="{86245C23-16B1-5773-A51B-C739ACAEA6E5}"/>
          </ac:spMkLst>
        </pc:spChg>
        <pc:spChg chg="mod">
          <ac:chgData name="Mr. Unperfect" userId="5a373a3e6de53774" providerId="LiveId" clId="{3CF61DD4-CC54-48B4-9670-F2DE1630DF66}" dt="2024-01-11T17:16:16.460" v="208" actId="1076"/>
          <ac:spMkLst>
            <pc:docMk/>
            <pc:sldMk cId="3645871977" sldId="280"/>
            <ac:spMk id="3" creationId="{21B10489-0C1E-D7F9-4757-9306C5B26F23}"/>
          </ac:spMkLst>
        </pc:spChg>
        <pc:spChg chg="add del">
          <ac:chgData name="Mr. Unperfect" userId="5a373a3e6de53774" providerId="LiveId" clId="{3CF61DD4-CC54-48B4-9670-F2DE1630DF66}" dt="2024-01-11T17:15:35.503" v="195" actId="478"/>
          <ac:spMkLst>
            <pc:docMk/>
            <pc:sldMk cId="3645871977" sldId="280"/>
            <ac:spMk id="4" creationId="{F3388546-D2E1-AD9F-5933-61699397842B}"/>
          </ac:spMkLst>
        </pc:spChg>
        <pc:spChg chg="add del mod">
          <ac:chgData name="Mr. Unperfect" userId="5a373a3e6de53774" providerId="LiveId" clId="{3CF61DD4-CC54-48B4-9670-F2DE1630DF66}" dt="2024-01-11T17:15:35.503" v="195" actId="478"/>
          <ac:spMkLst>
            <pc:docMk/>
            <pc:sldMk cId="3645871977" sldId="280"/>
            <ac:spMk id="5" creationId="{A609EAA6-FA3C-7632-B4A9-498C69508828}"/>
          </ac:spMkLst>
        </pc:spChg>
        <pc:spChg chg="add del">
          <ac:chgData name="Mr. Unperfect" userId="5a373a3e6de53774" providerId="LiveId" clId="{3CF61DD4-CC54-48B4-9670-F2DE1630DF66}" dt="2024-01-11T17:15:38.157" v="197" actId="478"/>
          <ac:spMkLst>
            <pc:docMk/>
            <pc:sldMk cId="3645871977" sldId="280"/>
            <ac:spMk id="6" creationId="{436BEF94-F7D0-0984-AA1E-5AD5BF4192A0}"/>
          </ac:spMkLst>
        </pc:spChg>
        <pc:spChg chg="add del mod">
          <ac:chgData name="Mr. Unperfect" userId="5a373a3e6de53774" providerId="LiveId" clId="{3CF61DD4-CC54-48B4-9670-F2DE1630DF66}" dt="2024-01-11T17:15:48.272" v="200" actId="478"/>
          <ac:spMkLst>
            <pc:docMk/>
            <pc:sldMk cId="3645871977" sldId="280"/>
            <ac:spMk id="7" creationId="{43B0D7DB-6B30-AE5A-E6AA-0E80404B1815}"/>
          </ac:spMkLst>
        </pc:spChg>
        <pc:spChg chg="add del">
          <ac:chgData name="Mr. Unperfect" userId="5a373a3e6de53774" providerId="LiveId" clId="{3CF61DD4-CC54-48B4-9670-F2DE1630DF66}" dt="2024-01-11T17:15:51.831" v="202" actId="478"/>
          <ac:spMkLst>
            <pc:docMk/>
            <pc:sldMk cId="3645871977" sldId="280"/>
            <ac:spMk id="8" creationId="{9E69A144-6E65-8158-969D-6073D85EF572}"/>
          </ac:spMkLst>
        </pc:spChg>
        <pc:picChg chg="del">
          <ac:chgData name="Mr. Unperfect" userId="5a373a3e6de53774" providerId="LiveId" clId="{3CF61DD4-CC54-48B4-9670-F2DE1630DF66}" dt="2024-01-11T17:15:04.256" v="192" actId="478"/>
          <ac:picMkLst>
            <pc:docMk/>
            <pc:sldMk cId="3645871977" sldId="280"/>
            <ac:picMk id="5122" creationId="{271E7366-3F0D-A11A-B14E-E7D46EAD0CA0}"/>
          </ac:picMkLst>
        </pc:picChg>
        <pc:picChg chg="add mod">
          <ac:chgData name="Mr. Unperfect" userId="5a373a3e6de53774" providerId="LiveId" clId="{3CF61DD4-CC54-48B4-9670-F2DE1630DF66}" dt="2024-01-11T17:16:32.905" v="211" actId="1076"/>
          <ac:picMkLst>
            <pc:docMk/>
            <pc:sldMk cId="3645871977" sldId="280"/>
            <ac:picMk id="6156" creationId="{C1005DB3-F4A5-471C-B0A4-DB9C15971E1F}"/>
          </ac:picMkLst>
        </pc:picChg>
      </pc:sldChg>
      <pc:sldChg chg="addSp delSp modSp add mod">
        <pc:chgData name="Mr. Unperfect" userId="5a373a3e6de53774" providerId="LiveId" clId="{3CF61DD4-CC54-48B4-9670-F2DE1630DF66}" dt="2024-01-11T17:18:37.333" v="238" actId="1076"/>
        <pc:sldMkLst>
          <pc:docMk/>
          <pc:sldMk cId="851188119" sldId="281"/>
        </pc:sldMkLst>
        <pc:spChg chg="mod">
          <ac:chgData name="Mr. Unperfect" userId="5a373a3e6de53774" providerId="LiveId" clId="{3CF61DD4-CC54-48B4-9670-F2DE1630DF66}" dt="2024-01-11T17:18:31.835" v="236" actId="1076"/>
          <ac:spMkLst>
            <pc:docMk/>
            <pc:sldMk cId="851188119" sldId="281"/>
            <ac:spMk id="2" creationId="{86245C23-16B1-5773-A51B-C739ACAEA6E5}"/>
          </ac:spMkLst>
        </pc:spChg>
        <pc:spChg chg="mod">
          <ac:chgData name="Mr. Unperfect" userId="5a373a3e6de53774" providerId="LiveId" clId="{3CF61DD4-CC54-48B4-9670-F2DE1630DF66}" dt="2024-01-11T17:18:35.274" v="237" actId="1076"/>
          <ac:spMkLst>
            <pc:docMk/>
            <pc:sldMk cId="851188119" sldId="281"/>
            <ac:spMk id="3" creationId="{21B10489-0C1E-D7F9-4757-9306C5B26F23}"/>
          </ac:spMkLst>
        </pc:spChg>
        <pc:picChg chg="del">
          <ac:chgData name="Mr. Unperfect" userId="5a373a3e6de53774" providerId="LiveId" clId="{3CF61DD4-CC54-48B4-9670-F2DE1630DF66}" dt="2024-01-11T17:17:31.840" v="224" actId="478"/>
          <ac:picMkLst>
            <pc:docMk/>
            <pc:sldMk cId="851188119" sldId="281"/>
            <ac:picMk id="6156" creationId="{C1005DB3-F4A5-471C-B0A4-DB9C15971E1F}"/>
          </ac:picMkLst>
        </pc:picChg>
        <pc:picChg chg="add mod">
          <ac:chgData name="Mr. Unperfect" userId="5a373a3e6de53774" providerId="LiveId" clId="{3CF61DD4-CC54-48B4-9670-F2DE1630DF66}" dt="2024-01-11T17:18:37.333" v="238" actId="1076"/>
          <ac:picMkLst>
            <pc:docMk/>
            <pc:sldMk cId="851188119" sldId="281"/>
            <ac:picMk id="7170" creationId="{4125C3B6-B626-8945-FA43-F1F2C72F9EFC}"/>
          </ac:picMkLst>
        </pc:picChg>
      </pc:sldChg>
      <pc:sldChg chg="addSp delSp modSp add mod">
        <pc:chgData name="Mr. Unperfect" userId="5a373a3e6de53774" providerId="LiveId" clId="{3CF61DD4-CC54-48B4-9670-F2DE1630DF66}" dt="2024-01-11T17:20:39.612" v="257" actId="1076"/>
        <pc:sldMkLst>
          <pc:docMk/>
          <pc:sldMk cId="3086552895" sldId="282"/>
        </pc:sldMkLst>
        <pc:spChg chg="mod">
          <ac:chgData name="Mr. Unperfect" userId="5a373a3e6de53774" providerId="LiveId" clId="{3CF61DD4-CC54-48B4-9670-F2DE1630DF66}" dt="2024-01-11T17:19:29.593" v="245"/>
          <ac:spMkLst>
            <pc:docMk/>
            <pc:sldMk cId="3086552895" sldId="282"/>
            <ac:spMk id="2" creationId="{86245C23-16B1-5773-A51B-C739ACAEA6E5}"/>
          </ac:spMkLst>
        </pc:spChg>
        <pc:spChg chg="mod">
          <ac:chgData name="Mr. Unperfect" userId="5a373a3e6de53774" providerId="LiveId" clId="{3CF61DD4-CC54-48B4-9670-F2DE1630DF66}" dt="2024-01-11T17:20:33.581" v="254" actId="14100"/>
          <ac:spMkLst>
            <pc:docMk/>
            <pc:sldMk cId="3086552895" sldId="282"/>
            <ac:spMk id="3" creationId="{21B10489-0C1E-D7F9-4757-9306C5B26F23}"/>
          </ac:spMkLst>
        </pc:spChg>
        <pc:picChg chg="del">
          <ac:chgData name="Mr. Unperfect" userId="5a373a3e6de53774" providerId="LiveId" clId="{3CF61DD4-CC54-48B4-9670-F2DE1630DF66}" dt="2024-01-11T17:19:48.480" v="249" actId="478"/>
          <ac:picMkLst>
            <pc:docMk/>
            <pc:sldMk cId="3086552895" sldId="282"/>
            <ac:picMk id="7170" creationId="{4125C3B6-B626-8945-FA43-F1F2C72F9EFC}"/>
          </ac:picMkLst>
        </pc:picChg>
        <pc:picChg chg="add mod">
          <ac:chgData name="Mr. Unperfect" userId="5a373a3e6de53774" providerId="LiveId" clId="{3CF61DD4-CC54-48B4-9670-F2DE1630DF66}" dt="2024-01-11T17:20:39.612" v="257" actId="1076"/>
          <ac:picMkLst>
            <pc:docMk/>
            <pc:sldMk cId="3086552895" sldId="282"/>
            <ac:picMk id="8194" creationId="{7431C22E-376A-52CA-398D-805ACDED3E27}"/>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1/12/2024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1/12/2024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1/12/2024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1/12/2024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1/12/2024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3A68-23CC-96F6-BBB2-CBF94A623C32}"/>
              </a:ext>
            </a:extLst>
          </p:cNvPr>
          <p:cNvSpPr>
            <a:spLocks noGrp="1"/>
          </p:cNvSpPr>
          <p:nvPr>
            <p:ph type="ctrTitle"/>
          </p:nvPr>
        </p:nvSpPr>
        <p:spPr/>
        <p:txBody>
          <a:bodyPr/>
          <a:lstStyle/>
          <a:p>
            <a:r>
              <a:rPr lang="en-GB" sz="6000" b="0" i="0" dirty="0">
                <a:effectLst/>
                <a:latin typeface="Söhne"/>
              </a:rPr>
              <a:t>Data Visualization</a:t>
            </a:r>
            <a:endParaRPr lang="en-IN" sz="6000" dirty="0"/>
          </a:p>
        </p:txBody>
      </p:sp>
      <p:sp>
        <p:nvSpPr>
          <p:cNvPr id="3" name="Subtitle 2">
            <a:extLst>
              <a:ext uri="{FF2B5EF4-FFF2-40B4-BE49-F238E27FC236}">
                <a16:creationId xmlns:a16="http://schemas.microsoft.com/office/drawing/2014/main" id="{36A20F65-746D-1AED-F888-AFA8FECD1B32}"/>
              </a:ext>
            </a:extLst>
          </p:cNvPr>
          <p:cNvSpPr>
            <a:spLocks noGrp="1"/>
          </p:cNvSpPr>
          <p:nvPr>
            <p:ph type="subTitle" idx="1"/>
          </p:nvPr>
        </p:nvSpPr>
        <p:spPr>
          <a:xfrm>
            <a:off x="1562100" y="4682062"/>
            <a:ext cx="3077012" cy="653336"/>
          </a:xfrm>
        </p:spPr>
        <p:txBody>
          <a:bodyPr>
            <a:normAutofit fontScale="92500"/>
          </a:bodyPr>
          <a:lstStyle/>
          <a:p>
            <a:pPr algn="l"/>
            <a:r>
              <a:rPr lang="en-IN" dirty="0"/>
              <a:t>Presented by – Sameer (B.Sc. Data Science, Sem 5)</a:t>
            </a:r>
          </a:p>
        </p:txBody>
      </p:sp>
      <p:sp>
        <p:nvSpPr>
          <p:cNvPr id="4" name="Subtitle 2">
            <a:extLst>
              <a:ext uri="{FF2B5EF4-FFF2-40B4-BE49-F238E27FC236}">
                <a16:creationId xmlns:a16="http://schemas.microsoft.com/office/drawing/2014/main" id="{1ED66606-E7D2-920B-56D2-6447D699DA1C}"/>
              </a:ext>
            </a:extLst>
          </p:cNvPr>
          <p:cNvSpPr txBox="1">
            <a:spLocks/>
          </p:cNvSpPr>
          <p:nvPr/>
        </p:nvSpPr>
        <p:spPr>
          <a:xfrm>
            <a:off x="8548381" y="4682062"/>
            <a:ext cx="2224131" cy="65333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lgn="l"/>
            <a:r>
              <a:rPr lang="en-IN" dirty="0"/>
              <a:t>Presented to – </a:t>
            </a:r>
          </a:p>
          <a:p>
            <a:pPr algn="l"/>
            <a:r>
              <a:rPr lang="en-IN" dirty="0"/>
              <a:t>Ms. </a:t>
            </a:r>
            <a:r>
              <a:rPr lang="en-IN" dirty="0" err="1"/>
              <a:t>Neema</a:t>
            </a:r>
            <a:r>
              <a:rPr lang="en-IN" dirty="0"/>
              <a:t> Jha</a:t>
            </a:r>
          </a:p>
        </p:txBody>
      </p:sp>
      <p:pic>
        <p:nvPicPr>
          <p:cNvPr id="5" name="Picture 4">
            <a:extLst>
              <a:ext uri="{FF2B5EF4-FFF2-40B4-BE49-F238E27FC236}">
                <a16:creationId xmlns:a16="http://schemas.microsoft.com/office/drawing/2014/main" id="{B48E969B-9E08-D4B9-BD50-EEDFD84B29C3}"/>
              </a:ext>
            </a:extLst>
          </p:cNvPr>
          <p:cNvPicPr>
            <a:picLocks noChangeAspect="1"/>
          </p:cNvPicPr>
          <p:nvPr/>
        </p:nvPicPr>
        <p:blipFill>
          <a:blip r:embed="rId2"/>
          <a:stretch>
            <a:fillRect/>
          </a:stretch>
        </p:blipFill>
        <p:spPr>
          <a:xfrm>
            <a:off x="5293519" y="1264885"/>
            <a:ext cx="1604962" cy="650163"/>
          </a:xfrm>
          <a:prstGeom prst="rect">
            <a:avLst/>
          </a:prstGeom>
        </p:spPr>
      </p:pic>
    </p:spTree>
    <p:extLst>
      <p:ext uri="{BB962C8B-B14F-4D97-AF65-F5344CB8AC3E}">
        <p14:creationId xmlns:p14="http://schemas.microsoft.com/office/powerpoint/2010/main" val="1006702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18688" y="546122"/>
            <a:ext cx="11285290" cy="1626625"/>
          </a:xfrm>
        </p:spPr>
        <p:txBody>
          <a:bodyPr>
            <a:normAutofit fontScale="90000"/>
          </a:bodyPr>
          <a:lstStyle/>
          <a:p>
            <a:r>
              <a:rPr lang="en-GB" sz="7200" u="sng" dirty="0"/>
              <a:t>Power BI and Collaboration</a:t>
            </a:r>
            <a:endParaRPr lang="en-IN" sz="72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618688" y="2306925"/>
            <a:ext cx="5983448" cy="3467171"/>
          </a:xfrm>
        </p:spPr>
        <p:txBody>
          <a:bodyPr>
            <a:noAutofit/>
          </a:bodyPr>
          <a:lstStyle/>
          <a:p>
            <a:r>
              <a:rPr lang="en-GB" sz="2800" dirty="0">
                <a:latin typeface="Times New Roman" panose="02020603050405020304" pitchFamily="18" charset="0"/>
                <a:cs typeface="Times New Roman" panose="02020603050405020304" pitchFamily="18" charset="0"/>
              </a:rPr>
              <a:t>Power BI's collaborative features enable teams to work together seamlessly. Users can share dashboards, reports, and datasets, fostering collaboration across departments. This shared environment enhances communication and ensures that everyone is on the same page.</a:t>
            </a:r>
            <a:endParaRPr lang="en-IN" sz="2800" dirty="0">
              <a:latin typeface="Times New Roman" panose="02020603050405020304" pitchFamily="18" charset="0"/>
              <a:cs typeface="Times New Roman" panose="02020603050405020304" pitchFamily="18" charset="0"/>
            </a:endParaRPr>
          </a:p>
        </p:txBody>
      </p:sp>
      <p:pic>
        <p:nvPicPr>
          <p:cNvPr id="7170" name="Picture 2" descr="Ways to collaborate and share in Power BI - Power BI | Microsoft Learn">
            <a:extLst>
              <a:ext uri="{FF2B5EF4-FFF2-40B4-BE49-F238E27FC236}">
                <a16:creationId xmlns:a16="http://schemas.microsoft.com/office/drawing/2014/main" id="{4125C3B6-B626-8945-FA43-F1F2C72F9E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95" t="7575"/>
          <a:stretch/>
        </p:blipFill>
        <p:spPr bwMode="auto">
          <a:xfrm>
            <a:off x="6602136" y="2549203"/>
            <a:ext cx="5138101" cy="2982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188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18688" y="546122"/>
            <a:ext cx="11285290" cy="1626625"/>
          </a:xfrm>
        </p:spPr>
        <p:txBody>
          <a:bodyPr>
            <a:normAutofit fontScale="90000"/>
          </a:bodyPr>
          <a:lstStyle/>
          <a:p>
            <a:r>
              <a:rPr lang="en-GB" sz="7200" u="sng" dirty="0"/>
              <a:t>Security and Compliance</a:t>
            </a:r>
            <a:endParaRPr lang="en-IN" sz="72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618688" y="2306925"/>
            <a:ext cx="5589865" cy="3467171"/>
          </a:xfrm>
        </p:spPr>
        <p:txBody>
          <a:bodyPr>
            <a:noAutofit/>
          </a:bodyPr>
          <a:lstStyle/>
          <a:p>
            <a:r>
              <a:rPr lang="en-GB" sz="2800" dirty="0">
                <a:latin typeface="Times New Roman" panose="02020603050405020304" pitchFamily="18" charset="0"/>
                <a:cs typeface="Times New Roman" panose="02020603050405020304" pitchFamily="18" charset="0"/>
              </a:rPr>
              <a:t>Power BI prioritizes data security and compliance, offering robust features for access control, encryption, and auditing. This ensures that sensitive business information is protected, and organizations adhere to regulatory requirements.</a:t>
            </a:r>
            <a:endParaRPr lang="en-IN" sz="2800" dirty="0">
              <a:latin typeface="Times New Roman" panose="02020603050405020304" pitchFamily="18" charset="0"/>
              <a:cs typeface="Times New Roman" panose="02020603050405020304" pitchFamily="18" charset="0"/>
            </a:endParaRPr>
          </a:p>
        </p:txBody>
      </p:sp>
      <p:pic>
        <p:nvPicPr>
          <p:cNvPr id="8194" name="Picture 2" descr="Row Level Security in Power BI Desktop">
            <a:extLst>
              <a:ext uri="{FF2B5EF4-FFF2-40B4-BE49-F238E27FC236}">
                <a16:creationId xmlns:a16="http://schemas.microsoft.com/office/drawing/2014/main" id="{7431C22E-376A-52CA-398D-805ACDED3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706399"/>
            <a:ext cx="5626218" cy="2934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552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1066800" y="613235"/>
            <a:ext cx="10058400" cy="1371600"/>
          </a:xfrm>
        </p:spPr>
        <p:txBody>
          <a:bodyPr>
            <a:normAutofit/>
          </a:bodyPr>
          <a:lstStyle/>
          <a:p>
            <a:r>
              <a:rPr lang="en-IN" sz="7200" u="sng" dirty="0"/>
              <a:t>Conclusion</a:t>
            </a:r>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1066800" y="2396733"/>
            <a:ext cx="8974822" cy="3467171"/>
          </a:xfrm>
        </p:spPr>
        <p:txBody>
          <a:bodyPr>
            <a:noAutofit/>
          </a:bodyPr>
          <a:lstStyle/>
          <a:p>
            <a:pPr marL="0" indent="0">
              <a:buNone/>
            </a:pPr>
            <a:r>
              <a:rPr lang="en-GB" sz="3000" dirty="0">
                <a:latin typeface="Times New Roman" panose="02020603050405020304" pitchFamily="18" charset="0"/>
                <a:cs typeface="Times New Roman" panose="02020603050405020304" pitchFamily="18" charset="0"/>
              </a:rPr>
              <a:t>Power BI's versatility and user-friendly interface make it an indispensable tool for organizations aiming to harness the power of their data. Whether in sales, finance, HR, or supply chain, Power BI empowers businesses to thrive in an increasingly data-centric world.</a:t>
            </a:r>
          </a:p>
        </p:txBody>
      </p:sp>
    </p:spTree>
    <p:extLst>
      <p:ext uri="{BB962C8B-B14F-4D97-AF65-F5344CB8AC3E}">
        <p14:creationId xmlns:p14="http://schemas.microsoft.com/office/powerpoint/2010/main" val="497948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CB15-AA40-29A4-F530-7443C4A6B15B}"/>
              </a:ext>
            </a:extLst>
          </p:cNvPr>
          <p:cNvSpPr>
            <a:spLocks noGrp="1"/>
          </p:cNvSpPr>
          <p:nvPr>
            <p:ph type="title"/>
          </p:nvPr>
        </p:nvSpPr>
        <p:spPr>
          <a:xfrm>
            <a:off x="1066800" y="2521728"/>
            <a:ext cx="10058400" cy="1371600"/>
          </a:xfrm>
        </p:spPr>
        <p:txBody>
          <a:bodyPr>
            <a:noAutofit/>
          </a:bodyPr>
          <a:lstStyle/>
          <a:p>
            <a:pPr algn="ctr"/>
            <a:r>
              <a:rPr lang="en-IN" sz="9600" dirty="0"/>
              <a:t>THANK YOU</a:t>
            </a:r>
          </a:p>
        </p:txBody>
      </p:sp>
    </p:spTree>
    <p:extLst>
      <p:ext uri="{BB962C8B-B14F-4D97-AF65-F5344CB8AC3E}">
        <p14:creationId xmlns:p14="http://schemas.microsoft.com/office/powerpoint/2010/main" val="112708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1066800" y="613235"/>
            <a:ext cx="10058400" cy="1371600"/>
          </a:xfrm>
        </p:spPr>
        <p:txBody>
          <a:bodyPr>
            <a:normAutofit/>
          </a:bodyPr>
          <a:lstStyle/>
          <a:p>
            <a:r>
              <a:rPr lang="en-IN" sz="7200" u="sng" dirty="0"/>
              <a:t>Introduction</a:t>
            </a:r>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1066800" y="2262510"/>
            <a:ext cx="8974822" cy="3467171"/>
          </a:xfrm>
        </p:spPr>
        <p:txBody>
          <a:bodyPr>
            <a:noAutofit/>
          </a:bodyPr>
          <a:lstStyle/>
          <a:p>
            <a:pPr marL="0" indent="0" algn="just">
              <a:buNone/>
            </a:pPr>
            <a:r>
              <a:rPr lang="en-GB" sz="3000" dirty="0">
                <a:latin typeface="Times New Roman" panose="02020603050405020304" pitchFamily="18" charset="0"/>
                <a:cs typeface="Times New Roman" panose="02020603050405020304" pitchFamily="18" charset="0"/>
              </a:rPr>
              <a:t>Power BI is a robust business analytics tool by Microsoft, empowering organizations to visualize and share insights from their data. Seamlessly integrating with various data sources, Power BI transforms raw data into meaningful visualizations, fostering data-driven decision-making.</a:t>
            </a:r>
          </a:p>
        </p:txBody>
      </p:sp>
    </p:spTree>
    <p:extLst>
      <p:ext uri="{BB962C8B-B14F-4D97-AF65-F5344CB8AC3E}">
        <p14:creationId xmlns:p14="http://schemas.microsoft.com/office/powerpoint/2010/main" val="146102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794857" y="613234"/>
            <a:ext cx="10602286" cy="1626625"/>
          </a:xfrm>
        </p:spPr>
        <p:txBody>
          <a:bodyPr>
            <a:normAutofit fontScale="90000"/>
          </a:bodyPr>
          <a:lstStyle/>
          <a:p>
            <a:r>
              <a:rPr lang="en-IN" sz="7200" u="sng" dirty="0"/>
              <a:t>Components of Power BI</a:t>
            </a:r>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794857" y="2399751"/>
            <a:ext cx="5510169" cy="3467171"/>
          </a:xfrm>
        </p:spPr>
        <p:txBody>
          <a:bodyPr>
            <a:noAutofit/>
          </a:bodyPr>
          <a:lstStyle/>
          <a:p>
            <a:r>
              <a:rPr lang="en-GB" sz="2800" dirty="0">
                <a:latin typeface="Times New Roman" panose="02020603050405020304" pitchFamily="18" charset="0"/>
                <a:cs typeface="Times New Roman" panose="02020603050405020304" pitchFamily="18" charset="0"/>
              </a:rPr>
              <a:t>Power BI comprises three key components: Power BI Desktop for report creation, Power BI Service for cloud-based collaboration, and Power BI Mobile for on-the-go accessibility. This comprehensive ecosystem ensures a seamless user experience across platforms.</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9C8A8C6-D8A1-DB15-2A2B-FC1F023B0B91}"/>
              </a:ext>
            </a:extLst>
          </p:cNvPr>
          <p:cNvPicPr>
            <a:picLocks noChangeAspect="1"/>
          </p:cNvPicPr>
          <p:nvPr/>
        </p:nvPicPr>
        <p:blipFill>
          <a:blip r:embed="rId2"/>
          <a:stretch>
            <a:fillRect/>
          </a:stretch>
        </p:blipFill>
        <p:spPr>
          <a:xfrm>
            <a:off x="6490023" y="2529655"/>
            <a:ext cx="5701977" cy="3207362"/>
          </a:xfrm>
          <a:prstGeom prst="rect">
            <a:avLst/>
          </a:prstGeom>
        </p:spPr>
      </p:pic>
    </p:spTree>
    <p:extLst>
      <p:ext uri="{BB962C8B-B14F-4D97-AF65-F5344CB8AC3E}">
        <p14:creationId xmlns:p14="http://schemas.microsoft.com/office/powerpoint/2010/main" val="357715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794857" y="613234"/>
            <a:ext cx="10602286" cy="1626625"/>
          </a:xfrm>
        </p:spPr>
        <p:txBody>
          <a:bodyPr>
            <a:normAutofit/>
          </a:bodyPr>
          <a:lstStyle/>
          <a:p>
            <a:r>
              <a:rPr lang="en-IN" sz="7200" u="sng" dirty="0"/>
              <a:t>Connecting to Data</a:t>
            </a:r>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794857" y="2399751"/>
            <a:ext cx="10505114" cy="3467171"/>
          </a:xfrm>
        </p:spPr>
        <p:txBody>
          <a:bodyPr>
            <a:noAutofit/>
          </a:bodyPr>
          <a:lstStyle/>
          <a:p>
            <a:r>
              <a:rPr lang="en-GB" sz="2800" dirty="0">
                <a:latin typeface="Times New Roman" panose="02020603050405020304" pitchFamily="18" charset="0"/>
                <a:cs typeface="Times New Roman" panose="02020603050405020304" pitchFamily="18" charset="0"/>
              </a:rPr>
              <a:t>Power BI offers versatile data connectivity, allowing users to import data from various sources such as Excel, databases, and cloud services. Its intuitive interface simplifies the data preparation process, ensuring a smooth transition from raw data to actionable insights.</a:t>
            </a:r>
            <a:endParaRPr lang="en-IN" sz="2800" dirty="0">
              <a:latin typeface="Times New Roman" panose="02020603050405020304" pitchFamily="18" charset="0"/>
              <a:cs typeface="Times New Roman" panose="02020603050405020304" pitchFamily="18" charset="0"/>
            </a:endParaRPr>
          </a:p>
        </p:txBody>
      </p:sp>
      <p:pic>
        <p:nvPicPr>
          <p:cNvPr id="1026" name="Picture 2" descr="Azure and Power BI - Power BI | Microsoft Learn">
            <a:extLst>
              <a:ext uri="{FF2B5EF4-FFF2-40B4-BE49-F238E27FC236}">
                <a16:creationId xmlns:a16="http://schemas.microsoft.com/office/drawing/2014/main" id="{FB3A7633-71E8-F838-1A9C-122566063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037" y="4464509"/>
            <a:ext cx="6381925" cy="186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549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794857" y="613234"/>
            <a:ext cx="10602286" cy="1626625"/>
          </a:xfrm>
        </p:spPr>
        <p:txBody>
          <a:bodyPr>
            <a:normAutofit fontScale="90000"/>
          </a:bodyPr>
          <a:lstStyle/>
          <a:p>
            <a:r>
              <a:rPr lang="en-IN" sz="7200" u="sng" dirty="0"/>
              <a:t>Data Modelling and Transformation</a:t>
            </a:r>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794857" y="2640389"/>
            <a:ext cx="5605943" cy="3467171"/>
          </a:xfrm>
        </p:spPr>
        <p:txBody>
          <a:bodyPr>
            <a:noAutofit/>
          </a:bodyPr>
          <a:lstStyle/>
          <a:p>
            <a:r>
              <a:rPr lang="en-GB" sz="2800" dirty="0">
                <a:latin typeface="Times New Roman" panose="02020603050405020304" pitchFamily="18" charset="0"/>
                <a:cs typeface="Times New Roman" panose="02020603050405020304" pitchFamily="18" charset="0"/>
              </a:rPr>
              <a:t>Efficient data modelling is pivotal in Power BI. With capabilities like relationships, calculated columns, and measures, users can create a cohesive data model. The Power Query Editor facilitates data transformation, ensuring data accuracy and relevance for analysis.</a:t>
            </a:r>
            <a:endParaRPr lang="en-IN" sz="2800" dirty="0">
              <a:latin typeface="Times New Roman" panose="02020603050405020304" pitchFamily="18" charset="0"/>
              <a:cs typeface="Times New Roman" panose="02020603050405020304" pitchFamily="18" charset="0"/>
            </a:endParaRPr>
          </a:p>
        </p:txBody>
      </p:sp>
      <p:pic>
        <p:nvPicPr>
          <p:cNvPr id="2050" name="Picture 2" descr="Shaping vs Modelling in Power BI - Excelerator BI">
            <a:extLst>
              <a:ext uri="{FF2B5EF4-FFF2-40B4-BE49-F238E27FC236}">
                <a16:creationId xmlns:a16="http://schemas.microsoft.com/office/drawing/2014/main" id="{8CDCF7D1-453C-139A-43ED-295E976D94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8304" y="2844927"/>
            <a:ext cx="4742576" cy="3058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168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794857" y="613234"/>
            <a:ext cx="10602286" cy="1626625"/>
          </a:xfrm>
        </p:spPr>
        <p:txBody>
          <a:bodyPr>
            <a:normAutofit/>
          </a:bodyPr>
          <a:lstStyle/>
          <a:p>
            <a:r>
              <a:rPr lang="en-IN" sz="7200" u="sng" dirty="0"/>
              <a:t>Visualization Tools</a:t>
            </a:r>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794857" y="2640389"/>
            <a:ext cx="5605943" cy="3467171"/>
          </a:xfrm>
        </p:spPr>
        <p:txBody>
          <a:bodyPr>
            <a:noAutofit/>
          </a:bodyPr>
          <a:lstStyle/>
          <a:p>
            <a:r>
              <a:rPr lang="en-GB" sz="2800" dirty="0">
                <a:latin typeface="Times New Roman" panose="02020603050405020304" pitchFamily="18" charset="0"/>
                <a:cs typeface="Times New Roman" panose="02020603050405020304" pitchFamily="18" charset="0"/>
              </a:rPr>
              <a:t>Compelling visualizations are the cornerstone of Power BI. The tool provides a rich library of charts, graphs, and maps, enhancing data representation. Users can customize visuals to suit specific needs, creating engaging and informative dashboards.</a:t>
            </a:r>
            <a:endParaRPr lang="en-IN" sz="2800" dirty="0">
              <a:latin typeface="Times New Roman" panose="02020603050405020304" pitchFamily="18" charset="0"/>
              <a:cs typeface="Times New Roman" panose="02020603050405020304" pitchFamily="18" charset="0"/>
            </a:endParaRPr>
          </a:p>
        </p:txBody>
      </p:sp>
      <p:pic>
        <p:nvPicPr>
          <p:cNvPr id="3074" name="Picture 2" descr="Data Visualization with Microsoft Power BI - Basics and Beyond">
            <a:extLst>
              <a:ext uri="{FF2B5EF4-FFF2-40B4-BE49-F238E27FC236}">
                <a16:creationId xmlns:a16="http://schemas.microsoft.com/office/drawing/2014/main" id="{F287C9B2-A49F-1F3C-9477-B27592827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3923" y="2744358"/>
            <a:ext cx="3928232" cy="3013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75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794857" y="613234"/>
            <a:ext cx="10602286" cy="1626625"/>
          </a:xfrm>
        </p:spPr>
        <p:txBody>
          <a:bodyPr>
            <a:normAutofit/>
          </a:bodyPr>
          <a:lstStyle/>
          <a:p>
            <a:r>
              <a:rPr lang="en-IN" sz="7200" u="sng" dirty="0"/>
              <a:t>Real-Time Analytics</a:t>
            </a:r>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794857" y="2313218"/>
            <a:ext cx="10602286" cy="3467171"/>
          </a:xfrm>
        </p:spPr>
        <p:txBody>
          <a:bodyPr>
            <a:noAutofit/>
          </a:bodyPr>
          <a:lstStyle/>
          <a:p>
            <a:r>
              <a:rPr lang="en-GB" sz="2800" dirty="0">
                <a:latin typeface="Times New Roman" panose="02020603050405020304" pitchFamily="18" charset="0"/>
                <a:cs typeface="Times New Roman" panose="02020603050405020304" pitchFamily="18" charset="0"/>
              </a:rPr>
              <a:t>Power BI excels in real-time data analytics, enabling businesses to monitor key metrics instantly. By connecting to live data sources, organizations gain a competitive edge by making data-driven decisions promptly.</a:t>
            </a:r>
            <a:endParaRPr lang="en-IN" sz="2800" dirty="0">
              <a:latin typeface="Times New Roman" panose="02020603050405020304" pitchFamily="18" charset="0"/>
              <a:cs typeface="Times New Roman" panose="02020603050405020304" pitchFamily="18" charset="0"/>
            </a:endParaRPr>
          </a:p>
        </p:txBody>
      </p:sp>
      <p:pic>
        <p:nvPicPr>
          <p:cNvPr id="4098" name="Picture 2" descr="Real-time streaming in Power BI">
            <a:extLst>
              <a:ext uri="{FF2B5EF4-FFF2-40B4-BE49-F238E27FC236}">
                <a16:creationId xmlns:a16="http://schemas.microsoft.com/office/drawing/2014/main" id="{252458DA-0069-1655-1084-77214F655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475" y="4449440"/>
            <a:ext cx="6746322" cy="1919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762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794857" y="613234"/>
            <a:ext cx="10602286" cy="1626625"/>
          </a:xfrm>
        </p:spPr>
        <p:txBody>
          <a:bodyPr>
            <a:normAutofit fontScale="90000"/>
          </a:bodyPr>
          <a:lstStyle/>
          <a:p>
            <a:r>
              <a:rPr lang="en-GB" sz="7200" u="sng" dirty="0"/>
              <a:t>Power BI and Artificial Intelligence</a:t>
            </a:r>
            <a:endParaRPr lang="en-IN" sz="72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794857" y="2699112"/>
            <a:ext cx="5211660" cy="3467171"/>
          </a:xfrm>
        </p:spPr>
        <p:txBody>
          <a:bodyPr>
            <a:noAutofit/>
          </a:bodyPr>
          <a:lstStyle/>
          <a:p>
            <a:r>
              <a:rPr lang="en-GB" sz="2800" dirty="0">
                <a:latin typeface="Times New Roman" panose="02020603050405020304" pitchFamily="18" charset="0"/>
                <a:cs typeface="Times New Roman" panose="02020603050405020304" pitchFamily="18" charset="0"/>
              </a:rPr>
              <a:t>The integration of AI capabilities within Power BI empowers users to uncover deeper insights. Features like AI visuals and natural language processing enhance data exploration, making it easier for users to derive meaningful conclusions.</a:t>
            </a:r>
            <a:endParaRPr lang="en-IN" sz="2800" dirty="0">
              <a:latin typeface="Times New Roman" panose="02020603050405020304" pitchFamily="18" charset="0"/>
              <a:cs typeface="Times New Roman" panose="02020603050405020304" pitchFamily="18" charset="0"/>
            </a:endParaRPr>
          </a:p>
        </p:txBody>
      </p:sp>
      <p:pic>
        <p:nvPicPr>
          <p:cNvPr id="5122" name="Picture 2" descr="Artificial Intelligence with Power BI – SQLServerCentral">
            <a:extLst>
              <a:ext uri="{FF2B5EF4-FFF2-40B4-BE49-F238E27FC236}">
                <a16:creationId xmlns:a16="http://schemas.microsoft.com/office/drawing/2014/main" id="{271E7366-3F0D-A11A-B14E-E7D46EAD0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599338"/>
            <a:ext cx="5815089" cy="3521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64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794857" y="613234"/>
            <a:ext cx="10602286" cy="1626625"/>
          </a:xfrm>
        </p:spPr>
        <p:txBody>
          <a:bodyPr>
            <a:normAutofit fontScale="90000"/>
          </a:bodyPr>
          <a:lstStyle/>
          <a:p>
            <a:r>
              <a:rPr lang="en-GB" sz="7200" u="sng" dirty="0"/>
              <a:t>Power BI in Action - Sales Analytics</a:t>
            </a:r>
            <a:endParaRPr lang="en-IN" sz="72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794857" y="2592151"/>
            <a:ext cx="5496886" cy="3467171"/>
          </a:xfrm>
        </p:spPr>
        <p:txBody>
          <a:bodyPr>
            <a:noAutofit/>
          </a:bodyPr>
          <a:lstStyle/>
          <a:p>
            <a:r>
              <a:rPr lang="en-GB" sz="2800" dirty="0">
                <a:latin typeface="Times New Roman" panose="02020603050405020304" pitchFamily="18" charset="0"/>
                <a:cs typeface="Times New Roman" panose="02020603050405020304" pitchFamily="18" charset="0"/>
              </a:rPr>
              <a:t>Consider a sales scenario where Power BI consolidates sales data from multiple channels. Visualizations like sales trends, regional performance maps, and product-wise analyses empower sales teams to strategize effectively and optimize their efforts.</a:t>
            </a:r>
            <a:endParaRPr lang="en-IN" sz="2800" dirty="0">
              <a:latin typeface="Times New Roman" panose="02020603050405020304" pitchFamily="18" charset="0"/>
              <a:cs typeface="Times New Roman" panose="02020603050405020304" pitchFamily="18" charset="0"/>
            </a:endParaRPr>
          </a:p>
        </p:txBody>
      </p:sp>
      <p:pic>
        <p:nvPicPr>
          <p:cNvPr id="6156" name="Picture 12" descr="Sales Overview Dashboard (PowerBI) | by Donato_TH | Donato Story | Medium">
            <a:extLst>
              <a:ext uri="{FF2B5EF4-FFF2-40B4-BE49-F238E27FC236}">
                <a16:creationId xmlns:a16="http://schemas.microsoft.com/office/drawing/2014/main" id="{C1005DB3-F4A5-471C-B0A4-DB9C15971E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247"/>
          <a:stretch/>
        </p:blipFill>
        <p:spPr bwMode="auto">
          <a:xfrm>
            <a:off x="6291743" y="2708758"/>
            <a:ext cx="5496886" cy="3233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871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247</TotalTime>
  <Words>506</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Century Gothic</vt:lpstr>
      <vt:lpstr>Garamond</vt:lpstr>
      <vt:lpstr>Söhne</vt:lpstr>
      <vt:lpstr>Times New Roman</vt:lpstr>
      <vt:lpstr>Savon</vt:lpstr>
      <vt:lpstr>Data Visualization</vt:lpstr>
      <vt:lpstr>Introduction</vt:lpstr>
      <vt:lpstr>Components of Power BI</vt:lpstr>
      <vt:lpstr>Connecting to Data</vt:lpstr>
      <vt:lpstr>Data Modelling and Transformation</vt:lpstr>
      <vt:lpstr>Visualization Tools</vt:lpstr>
      <vt:lpstr>Real-Time Analytics</vt:lpstr>
      <vt:lpstr>Power BI and Artificial Intelligence</vt:lpstr>
      <vt:lpstr>Power BI in Action - Sales Analytics</vt:lpstr>
      <vt:lpstr>Power BI and Collaboration</vt:lpstr>
      <vt:lpstr>Security and Compliance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Submission of image and video analytics</dc:title>
  <dc:creator>Mr. Unperfect</dc:creator>
  <cp:lastModifiedBy>Mr. Unperfect</cp:lastModifiedBy>
  <cp:revision>27</cp:revision>
  <dcterms:created xsi:type="dcterms:W3CDTF">2023-06-13T13:57:03Z</dcterms:created>
  <dcterms:modified xsi:type="dcterms:W3CDTF">2024-01-12T09:21:32Z</dcterms:modified>
</cp:coreProperties>
</file>