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A7878C1-0A9A-4093-95A1-4A2DD93F8D78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5CB508E-055C-4854-AF62-1EFDB040037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9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78C1-0A9A-4093-95A1-4A2DD93F8D78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508E-055C-4854-AF62-1EFDB0400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98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78C1-0A9A-4093-95A1-4A2DD93F8D78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508E-055C-4854-AF62-1EFDB040037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235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78C1-0A9A-4093-95A1-4A2DD93F8D78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508E-055C-4854-AF62-1EFDB040037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988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78C1-0A9A-4093-95A1-4A2DD93F8D78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508E-055C-4854-AF62-1EFDB0400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687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78C1-0A9A-4093-95A1-4A2DD93F8D78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508E-055C-4854-AF62-1EFDB040037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224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78C1-0A9A-4093-95A1-4A2DD93F8D78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508E-055C-4854-AF62-1EFDB040037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008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78C1-0A9A-4093-95A1-4A2DD93F8D78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508E-055C-4854-AF62-1EFDB040037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33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78C1-0A9A-4093-95A1-4A2DD93F8D78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508E-055C-4854-AF62-1EFDB040037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95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78C1-0A9A-4093-95A1-4A2DD93F8D78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508E-055C-4854-AF62-1EFDB0400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27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78C1-0A9A-4093-95A1-4A2DD93F8D78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508E-055C-4854-AF62-1EFDB040037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61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78C1-0A9A-4093-95A1-4A2DD93F8D78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508E-055C-4854-AF62-1EFDB0400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12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78C1-0A9A-4093-95A1-4A2DD93F8D78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508E-055C-4854-AF62-1EFDB0400376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52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78C1-0A9A-4093-95A1-4A2DD93F8D78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508E-055C-4854-AF62-1EFDB040037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03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78C1-0A9A-4093-95A1-4A2DD93F8D78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508E-055C-4854-AF62-1EFDB0400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14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78C1-0A9A-4093-95A1-4A2DD93F8D78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508E-055C-4854-AF62-1EFDB040037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03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78C1-0A9A-4093-95A1-4A2DD93F8D78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508E-055C-4854-AF62-1EFDB0400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81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7878C1-0A9A-4093-95A1-4A2DD93F8D78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CB508E-055C-4854-AF62-1EFDB0400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37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E22DF-56BA-91B1-677F-17DF83CA9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dirty="0">
                <a:solidFill>
                  <a:srgbClr val="7030A0"/>
                </a:solidFill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BA9CA-2BCF-D61D-BB4B-AD9D4F82F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13.VEHICLE MOVEMENT ANALYSIS AND INSIDE GENERATION IN COLLEGE CAMPUS USING EDGE AI</a:t>
            </a:r>
          </a:p>
        </p:txBody>
      </p:sp>
    </p:spTree>
    <p:extLst>
      <p:ext uri="{BB962C8B-B14F-4D97-AF65-F5344CB8AC3E}">
        <p14:creationId xmlns:p14="http://schemas.microsoft.com/office/powerpoint/2010/main" val="3877118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066D8A-831D-B232-8823-50147866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69" y="959093"/>
            <a:ext cx="10620261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WSGI (Web Server Gateway Interface):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specification for a universal interface between web servers and web applications or frameworks for the Python programming language.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WSGI allows for a standard way of communicating between the web server (Waitress) and the Flask application, ensuring compatibility and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Waitress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production-quality pure-Python WSGI server with very acceptable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Waitress is used to serve the Flask application, ensuring it can handle multiple requests efficiently and reliably in a production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WSGI (Waitress) serves as a robust and efficient WSGI server, ensuring reliable performance and secure deployment of Python web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909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C1E7-EC99-67AA-19F7-0E9AE9689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434" y="982132"/>
            <a:ext cx="9960164" cy="1303867"/>
          </a:xfrm>
        </p:spPr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C1394-9A34-B51E-2055-13F874F93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920488"/>
            <a:ext cx="9601196" cy="2532861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 err="1">
                <a:solidFill>
                  <a:schemeClr val="accent3">
                    <a:lumMod val="75000"/>
                  </a:schemeClr>
                </a:solidFill>
              </a:rPr>
              <a:t>S.Sameera</a:t>
            </a:r>
            <a:r>
              <a:rPr lang="en-IN" sz="2800" dirty="0">
                <a:solidFill>
                  <a:schemeClr val="accent3">
                    <a:lumMod val="75000"/>
                  </a:schemeClr>
                </a:solidFill>
              </a:rPr>
              <a:t> Tasneem 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– BU21EECE0100100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accent3">
                    <a:lumMod val="75000"/>
                  </a:schemeClr>
                </a:solidFill>
              </a:rPr>
              <a:t>Sarai Sai </a:t>
            </a:r>
            <a:r>
              <a:rPr lang="en-IN" sz="2800" dirty="0" err="1">
                <a:solidFill>
                  <a:schemeClr val="accent3">
                    <a:lumMod val="75000"/>
                  </a:schemeClr>
                </a:solidFill>
              </a:rPr>
              <a:t>Lohitha</a:t>
            </a:r>
            <a:r>
              <a:rPr lang="en-IN" sz="2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–BU21EECE0100103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accent3">
                    <a:lumMod val="75000"/>
                  </a:schemeClr>
                </a:solidFill>
              </a:rPr>
              <a:t>Ramireddy </a:t>
            </a:r>
            <a:r>
              <a:rPr lang="en-IN" sz="2800" dirty="0" err="1">
                <a:solidFill>
                  <a:schemeClr val="accent3">
                    <a:lumMod val="75000"/>
                  </a:schemeClr>
                </a:solidFill>
              </a:rPr>
              <a:t>Indumathi</a:t>
            </a:r>
            <a:r>
              <a:rPr lang="en-IN" sz="2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– BU21EECE0100360</a:t>
            </a:r>
          </a:p>
        </p:txBody>
      </p:sp>
    </p:spTree>
    <p:extLst>
      <p:ext uri="{BB962C8B-B14F-4D97-AF65-F5344CB8AC3E}">
        <p14:creationId xmlns:p14="http://schemas.microsoft.com/office/powerpoint/2010/main" val="743856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36331B-3A82-DCCB-D9CF-B885F21D3943}"/>
              </a:ext>
            </a:extLst>
          </p:cNvPr>
          <p:cNvSpPr txBox="1"/>
          <p:nvPr/>
        </p:nvSpPr>
        <p:spPr>
          <a:xfrm>
            <a:off x="2390660" y="1299991"/>
            <a:ext cx="7238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                    </a:t>
            </a:r>
            <a:r>
              <a:rPr lang="en-IN" sz="3200" dirty="0">
                <a:solidFill>
                  <a:schemeClr val="accent6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988D45-2B47-DED3-0541-50C7BCDD930A}"/>
              </a:ext>
            </a:extLst>
          </p:cNvPr>
          <p:cNvSpPr txBox="1"/>
          <p:nvPr/>
        </p:nvSpPr>
        <p:spPr>
          <a:xfrm>
            <a:off x="1090669" y="2301203"/>
            <a:ext cx="9838063" cy="3364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This Edge AI-driven solution for monitoring vehicle movement and parking represents a significant leap forward in campus management. Using real-time image processing and data analysis, the system delivers crucial insights into: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1. Patterns of Vehicle Movements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2. Occupancy Levels in Parking Areas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3. Vehicle Identification and Matching</a:t>
            </a:r>
          </a:p>
        </p:txBody>
      </p:sp>
    </p:spTree>
    <p:extLst>
      <p:ext uri="{BB962C8B-B14F-4D97-AF65-F5344CB8AC3E}">
        <p14:creationId xmlns:p14="http://schemas.microsoft.com/office/powerpoint/2010/main" val="110022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2B59AD-2D1B-BB25-1399-6AD290F5BC30}"/>
              </a:ext>
            </a:extLst>
          </p:cNvPr>
          <p:cNvSpPr txBox="1"/>
          <p:nvPr/>
        </p:nvSpPr>
        <p:spPr>
          <a:xfrm>
            <a:off x="2005070" y="1068636"/>
            <a:ext cx="8064347" cy="804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D1EFB-D29B-AC35-FA7A-DCA2D3F32DB4}"/>
              </a:ext>
            </a:extLst>
          </p:cNvPr>
          <p:cNvSpPr txBox="1"/>
          <p:nvPr/>
        </p:nvSpPr>
        <p:spPr>
          <a:xfrm>
            <a:off x="3327094" y="1139977"/>
            <a:ext cx="832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7030A0"/>
                </a:solidFill>
              </a:rPr>
              <a:t>Unique Idea Brief (Solution)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E27B2-9BFB-9C12-1523-592472A03E27}"/>
              </a:ext>
            </a:extLst>
          </p:cNvPr>
          <p:cNvSpPr txBox="1"/>
          <p:nvPr/>
        </p:nvSpPr>
        <p:spPr>
          <a:xfrm>
            <a:off x="1388126" y="1872867"/>
            <a:ext cx="906688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Problem Statement: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Lack of real-time vehicle monitoring.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Inefficient parking and traffic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Limited security insights and high manual surveillance dependency.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Proposed Solution</a:t>
            </a:r>
            <a:r>
              <a:rPr lang="en-US" sz="2000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Edge AI Deployment: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Use AI-enabled cameras and sensors at key locations.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Process data locally on Edge devices for minimal latency.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Data Analysis: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Collect and analyze vehicle entry/exit times, parking duration, and movement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Insight Generation: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 insights on peak traffic times, parking usage, and detect suspicious activity.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Send real-time alerts to campus security and management.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480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2261-6433-A6A1-4087-5418396CD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92366"/>
            <a:ext cx="9601196" cy="128897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FEATURES OFFERED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2EBC6FD3-0C29-ACBC-DA77-DD87B9558A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2646740"/>
            <a:ext cx="975451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License Plate Recognition (LPR):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Capture and recognize license plates of vehicles entering and exiting the campus in real-time, ensuring instant identification and logging.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Entry/Exit Logging: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 detailed logs of vehicle entry and exit times based on license plate detection, streamlining security and administrative tracking.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40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520904-4329-2AC2-C7FC-5BC7FEE7A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585" y="1166842"/>
            <a:ext cx="1019060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Traffic Flow Analysis: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vehicle movement patterns to identify peak traffic times and congested areas, enabling optimized traffic management and infrastructure planning.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and Access Control: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license plate recognition to detect unauthorized vehicles, enhancing campus security and controlling access to restricted areas.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Parking Management: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vehicle parking duration and occupancy, improving space utilization and ensuring efficient management of parking resources.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303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1772-F5A9-09EC-3E47-9C705690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458392"/>
            <a:ext cx="9601196" cy="1303867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PROCESS FLOW</a:t>
            </a:r>
          </a:p>
        </p:txBody>
      </p:sp>
    </p:spTree>
    <p:extLst>
      <p:ext uri="{BB962C8B-B14F-4D97-AF65-F5344CB8AC3E}">
        <p14:creationId xmlns:p14="http://schemas.microsoft.com/office/powerpoint/2010/main" val="338195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D9A1BF-969B-1AEB-2833-268D99279841}"/>
              </a:ext>
            </a:extLst>
          </p:cNvPr>
          <p:cNvSpPr txBox="1"/>
          <p:nvPr/>
        </p:nvSpPr>
        <p:spPr>
          <a:xfrm>
            <a:off x="1927951" y="1288973"/>
            <a:ext cx="7766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B0F0"/>
                </a:solidFill>
              </a:rPr>
              <a:t>                     PROCESS FLOW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37A432-38BA-B3C0-B339-E8EAED301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79" y="649995"/>
            <a:ext cx="10477041" cy="544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9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88A6-B6ED-ECE3-18B3-0BBA4BAED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620" y="2436359"/>
            <a:ext cx="9883046" cy="1303867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313438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60B273-25E2-39C3-6073-862E51AB7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2" y="638978"/>
            <a:ext cx="105321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44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5E11-0206-3CE6-6071-A5B1B3E5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265" y="982132"/>
            <a:ext cx="10070333" cy="1265309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accent5">
                    <a:lumMod val="75000"/>
                  </a:schemeClr>
                </a:solidFill>
              </a:rPr>
              <a:t>TECHNOLOGIES USED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2126D29-4E4E-FE0E-23D1-2FABBA0297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6265" y="2465756"/>
            <a:ext cx="10642294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high-level, interpreted programming language known for its simplicity and readability.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is used for developing the main application logic, integrating AI models, and processing data from cameras and sensors.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Flask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lightweight web framework for Python that is easy to set up and use.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Flask is used to create the web server for the application, providing routes and handling requests for vehicle movement data and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838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83</TotalTime>
  <Words>531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Organic</vt:lpstr>
      <vt:lpstr>PROBLEM STATEMENT</vt:lpstr>
      <vt:lpstr>PowerPoint Presentation</vt:lpstr>
      <vt:lpstr>FEATURES OFFERED</vt:lpstr>
      <vt:lpstr>PowerPoint Presentation</vt:lpstr>
      <vt:lpstr>PROCESS FLOW</vt:lpstr>
      <vt:lpstr>PowerPoint Presentation</vt:lpstr>
      <vt:lpstr>ARCHITECTURE DIAGRAM</vt:lpstr>
      <vt:lpstr>PowerPoint Presentation</vt:lpstr>
      <vt:lpstr>TECHNOLOGIES USED</vt:lpstr>
      <vt:lpstr>PowerPoint Presentation</vt:lpstr>
      <vt:lpstr>TEAM MEMBERS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Ramireddy Jaswanth Reddy</dc:creator>
  <cp:lastModifiedBy>Sameera shaik</cp:lastModifiedBy>
  <cp:revision>2</cp:revision>
  <dcterms:created xsi:type="dcterms:W3CDTF">2024-07-18T12:14:03Z</dcterms:created>
  <dcterms:modified xsi:type="dcterms:W3CDTF">2024-10-15T05:18:10Z</dcterms:modified>
</cp:coreProperties>
</file>