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699" y="89210"/>
            <a:ext cx="7501589" cy="676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00" b="1" u="sng" dirty="0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Google Sans"/>
              </a:rPr>
              <a:t>Has this file been identified as malicious? Explain why or why not.</a:t>
            </a:r>
            <a:endParaRPr sz="1200" b="1" u="sng" dirty="0">
              <a:solidFill>
                <a:schemeClr val="dk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Google Sans"/>
            </a:endParaRPr>
          </a:p>
          <a:p>
            <a:pPr marL="0" lvl="0" indent="0" algn="ctr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200" b="1" u="sng" dirty="0">
              <a:solidFill>
                <a:schemeClr val="dk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93288" y="193288"/>
            <a:ext cx="8709370" cy="5334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endParaRPr lang="en-US" sz="900" dirty="0">
              <a:solidFill>
                <a:srgbClr val="FF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/>
            <a:r>
              <a:rPr lang="en-US" sz="1050" b="1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Yes -  The file is malicious.</a:t>
            </a:r>
          </a:p>
          <a:p>
            <a:pPr lvl="0"/>
            <a:endParaRPr lang="en-US" sz="900" dirty="0">
              <a:solidFill>
                <a:srgbClr val="434343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/>
            <a:r>
              <a:rPr lang="en-US" sz="1000" b="1" u="sng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Reasoning and Analysis:</a:t>
            </a:r>
          </a:p>
          <a:p>
            <a:pPr lvl="0"/>
            <a:endParaRPr lang="en-US" sz="9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Vendor Ratio: 59/72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This means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59 out of 72 antivirus (AV) vendors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have flagged the file as malicious.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This is a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very high detection rate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which is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strong evidence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that the file is dangerous.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most security analysis scenarios, a detection ratio above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10–15/70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raises concern; a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59/72 ratio is overwhelmingly conclusive</a:t>
            </a:r>
            <a:r>
              <a:rPr lang="en-US" sz="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US" sz="9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sz="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Community Score: -257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community score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reflects how </a:t>
            </a:r>
            <a:r>
              <a:rPr lang="en-US" sz="1000" b="1" dirty="0" err="1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VirusTotal</a:t>
            </a:r>
            <a:r>
              <a:rPr lang="en-US" sz="1000" b="1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users (including security researchers) rate the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 score of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-257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indicates that the community overwhelmingly believes this file is malicious or harmful.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Community scores are helpful in catching false negatives or confirming suspicious behavior that vendors agree on.</a:t>
            </a:r>
          </a:p>
          <a:p>
            <a:endParaRPr lang="en-US" sz="9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sz="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Detection Tab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If the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majority of reputable vendors (e.g., Kaspersky, Bitdefender, Microsoft, Google, CrowdStrike, etc.)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are detecting the file as malicious, that adds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credibility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to the malicious verdict.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It also means it's not likely a false positive — especially if detections include specific malware names or families (like Trojan, RAT, Ransomware, etc.).</a:t>
            </a:r>
          </a:p>
          <a:p>
            <a:endParaRPr lang="en-US" sz="9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sz="9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4.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"Undetected" Status by Some Vendors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few vendors showing “undetected” doesn’t necessarily mean the file is safe. Different AVs use different detection methods, and some might lag behind.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The presence of many "malicious" flags outweighs the few "undetected" ones.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None/>
            </a:pPr>
            <a:r>
              <a:rPr lang="en-US" sz="1000" b="1" dirty="0">
                <a:solidFill>
                  <a:srgbClr val="0070C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  <a:p>
            <a:pPr>
              <a:buNone/>
            </a:pPr>
            <a:r>
              <a:rPr lang="en-US" sz="10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combination of: </a:t>
            </a:r>
          </a:p>
          <a:p>
            <a:pPr>
              <a:buNone/>
            </a:pPr>
            <a:endParaRPr lang="en-US" sz="900" u="sng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 vendor detection ratio (59/72)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strongly negative community score (-257)</a:t>
            </a: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the </a:t>
            </a:r>
            <a:r>
              <a:rPr lang="en-US" sz="1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dominance of "malicious" over "undetected" labels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00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strongly supports that this file is </a:t>
            </a:r>
            <a:r>
              <a:rPr lang="en-US" sz="1000" b="1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malicious</a:t>
            </a:r>
            <a:r>
              <a:rPr lang="en-US" sz="100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should </a:t>
            </a:r>
            <a:r>
              <a:rPr lang="en-US" sz="1000" b="1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not be executed or trusted</a:t>
            </a:r>
            <a:r>
              <a:rPr lang="en-US" sz="90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lvl="0"/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 b="1" dirty="0">
              <a:solidFill>
                <a:schemeClr val="accent6">
                  <a:lumMod val="50000"/>
                </a:schemeClr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 b="1" dirty="0">
              <a:solidFill>
                <a:srgbClr val="00B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cxnSpLocks/>
            <a:endCxn id="78" idx="1"/>
          </p:cNvCxnSpPr>
          <p:nvPr/>
        </p:nvCxnSpPr>
        <p:spPr>
          <a:xfrm flipV="1">
            <a:off x="4049279" y="2520714"/>
            <a:ext cx="1694699" cy="592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743978" y="2198247"/>
            <a:ext cx="3031495" cy="64493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Roboto"/>
              </a:rPr>
              <a:t>Contacted domain: org.misecure.com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Roboto"/>
              </a:rPr>
              <a:t>Contacted IP: 207.148.109.242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Roboto"/>
              </a:rPr>
              <a:t>HTTP Requests</a:t>
            </a:r>
            <a:endParaRPr sz="1100" b="1" dirty="0">
              <a:solidFill>
                <a:schemeClr val="dk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79" name="Google Shape;79;p14"/>
          <p:cNvCxnSpPr>
            <a:cxnSpLocks/>
            <a:endCxn id="80" idx="1"/>
          </p:cNvCxnSpPr>
          <p:nvPr/>
        </p:nvCxnSpPr>
        <p:spPr>
          <a:xfrm>
            <a:off x="4460088" y="3274536"/>
            <a:ext cx="190354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363628" y="3012486"/>
            <a:ext cx="2066694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Roboto"/>
              </a:rPr>
              <a:t>a.sinkhole.yourtrap.com</a:t>
            </a:r>
            <a:endParaRPr b="1" dirty="0">
              <a:solidFill>
                <a:schemeClr val="accent4">
                  <a:lumMod val="7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81" name="Google Shape;81;p14"/>
          <p:cNvCxnSpPr>
            <a:cxnSpLocks/>
            <a:endCxn id="82" idx="1"/>
          </p:cNvCxnSpPr>
          <p:nvPr/>
        </p:nvCxnSpPr>
        <p:spPr>
          <a:xfrm>
            <a:off x="4835525" y="3977924"/>
            <a:ext cx="1319262" cy="396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154787" y="3715874"/>
            <a:ext cx="2565467" cy="603302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7030A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Roboto"/>
              </a:rPr>
              <a:t>TCP 173.194.206.94:443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7030A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Roboto"/>
              </a:rPr>
              <a:t>UDP a83f:8110:0:0:2800:0:0:0:53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7030A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Roboto"/>
              </a:rPr>
              <a:t>108.177.11.94</a:t>
            </a:r>
            <a:endParaRPr sz="1000" b="1" dirty="0">
              <a:solidFill>
                <a:srgbClr val="7030A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5954224" y="4417974"/>
            <a:ext cx="2974186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Roboto"/>
              </a:rPr>
              <a:t>287d612e29b71c90aa54947313810a25</a:t>
            </a:r>
            <a:endParaRPr sz="1200" b="1" dirty="0">
              <a:solidFill>
                <a:srgbClr val="FF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378</Words>
  <Application>Microsoft Office PowerPoint</Application>
  <PresentationFormat>On-screen Show (16:9)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 Light</vt:lpstr>
      <vt:lpstr>Google Sans</vt:lpstr>
      <vt:lpstr>Roboto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Sameera Mohamed</cp:lastModifiedBy>
  <cp:revision>7</cp:revision>
  <dcterms:modified xsi:type="dcterms:W3CDTF">2025-06-10T22:25:39Z</dcterms:modified>
</cp:coreProperties>
</file>