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263590" y="0"/>
            <a:ext cx="5427068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374497" y="0"/>
            <a:ext cx="5483195" cy="5109299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511140" y="1759155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u="sng" dirty="0">
                  <a:solidFill>
                    <a:schemeClr val="accent1">
                      <a:lumMod val="75000"/>
                    </a:schemeClr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  <a:sym typeface="Google Sans"/>
                </a:rPr>
                <a:t>Wireshark</a:t>
              </a:r>
              <a:endParaRPr sz="2000" b="1" u="sng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630083" y="243630"/>
            <a:ext cx="1162500" cy="8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Google Sans"/>
              </a:rPr>
              <a:t>tcpdump</a:t>
            </a:r>
            <a:endParaRPr sz="2000" b="1" u="sng" dirty="0">
              <a:solidFill>
                <a:schemeClr val="accent4">
                  <a:lumMod val="7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60002" y="909516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77454" y="974307"/>
            <a:ext cx="2378170" cy="281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None/>
            </a:pPr>
            <a:endParaRPr lang="en-US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Graphical User Interface (GUI):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Provides a visual representation of network traffic with filtering and analysis tools.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Deep inspection: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Allows drill-down into protocol layers and visual packet dissection.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Useful for in-depth analysis: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Ideal for complex investigations and educational purposes.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701448" y="1315974"/>
            <a:ext cx="1814423" cy="281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-US" sz="1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Open-source tools:</a:t>
            </a: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Both are free and widely used in the cybersecurity community.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lang="en-US" sz="1000" dirty="0">
              <a:solidFill>
                <a:schemeClr val="dk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Roboto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-US" sz="1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Capture live network traffic:</a:t>
            </a: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Can monitor packets in real time.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lang="en-US" sz="1000" dirty="0">
              <a:solidFill>
                <a:schemeClr val="dk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Roboto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-US" sz="1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Support for filtering traffic:</a:t>
            </a: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Both offer filtering capabilities (</a:t>
            </a:r>
            <a:r>
              <a:rPr lang="en-US" sz="1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tcpdump</a:t>
            </a: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uses BPF syntax, Wireshark offers display and capture filters).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lang="en-US" sz="1000" dirty="0">
              <a:solidFill>
                <a:schemeClr val="dk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Roboto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-US" sz="1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Cross-platform:</a:t>
            </a: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Available on Linux, Windows, and macOS.</a:t>
            </a:r>
            <a:endParaRPr sz="1000" dirty="0">
              <a:solidFill>
                <a:schemeClr val="dk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857692" y="1289673"/>
            <a:ext cx="2540044" cy="314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Command-line based: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Runs in terminal; ideal for remote or low-resource environments.</a:t>
            </a: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Lightweight and fast: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Excellent for quick packet captures and scripting in automated environments.</a:t>
            </a:r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3020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Better for headless systems:</a:t>
            </a:r>
            <a:r>
              <a:rPr lang="en-US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Commonly used on servers without graphical interfaces.</a:t>
            </a:r>
            <a:endParaRPr lang="en-US" sz="1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445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dk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Roboto"/>
            </a:endParaRPr>
          </a:p>
          <a:p>
            <a:pPr marL="4445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149</Words>
  <Application>Microsoft Office PowerPoint</Application>
  <PresentationFormat>On-screen Show 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Roboto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Sameera Mohamed</cp:lastModifiedBy>
  <cp:revision>6</cp:revision>
  <dcterms:modified xsi:type="dcterms:W3CDTF">2025-05-31T20:03:18Z</dcterms:modified>
</cp:coreProperties>
</file>