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K. SAMEERA BEGUM</a:t>
            </a:r>
            <a:endParaRPr lang="en-US" sz="2400" dirty="0"/>
          </a:p>
          <a:p>
            <a:r>
              <a:rPr lang="en-US" sz="2400" dirty="0"/>
              <a:t>REGISTER NO:</a:t>
            </a:r>
            <a:r>
              <a:rPr lang="en-IN" sz="2400" dirty="0"/>
              <a:t> 122202726</a:t>
            </a:r>
            <a:endParaRPr lang="en-US" sz="2400" dirty="0"/>
          </a:p>
          <a:p>
            <a:r>
              <a:rPr lang="en-US" sz="2400" dirty="0"/>
              <a:t>DEPARTMENT:</a:t>
            </a:r>
            <a:r>
              <a:rPr lang="en-IN" sz="2400" dirty="0"/>
              <a:t> B.COM CORPORATE SECRETARYSHIP</a:t>
            </a:r>
          </a:p>
          <a:p>
            <a:r>
              <a:rPr lang="en-IN" sz="2400" dirty="0"/>
              <a:t>COLLEGE :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16BB33F-336A-A649-EEF1-CE47B5F33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71" y="1021444"/>
            <a:ext cx="6651787" cy="3303178"/>
          </a:xfrm>
          <a:prstGeom prst="rect">
            <a:avLst/>
          </a:prstGeom>
        </p:spPr>
      </p:pic>
      <p:sp>
        <p:nvSpPr>
          <p:cNvPr id="8" name="TextBox 7">
            <a:extLst>
              <a:ext uri="{FF2B5EF4-FFF2-40B4-BE49-F238E27FC236}">
                <a16:creationId xmlns:a16="http://schemas.microsoft.com/office/drawing/2014/main" id="{535073FE-D1E8-DA1E-F166-D8B4BFC255D8}"/>
              </a:ext>
            </a:extLst>
          </p:cNvPr>
          <p:cNvSpPr txBox="1"/>
          <p:nvPr/>
        </p:nvSpPr>
        <p:spPr>
          <a:xfrm rot="10800000" flipV="1">
            <a:off x="346693" y="4433808"/>
            <a:ext cx="4621563" cy="1477328"/>
          </a:xfrm>
          <a:prstGeom prst="rect">
            <a:avLst/>
          </a:prstGeom>
          <a:noFill/>
        </p:spPr>
        <p:txBody>
          <a:bodyPr wrap="square" rtlCol="0">
            <a:spAutoFit/>
          </a:bodyPr>
          <a:lstStyle/>
          <a:p>
            <a:pPr algn="l"/>
            <a:r>
              <a:rPr lang="en-IN" dirty="0"/>
              <a:t>INTERPRETATION
The process of assigning meaning to the collected information and determining the conclusions, significance, and implications of the findings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22bcomcs069@gmail.com</cp:lastModifiedBy>
  <cp:revision>14</cp:revision>
  <dcterms:created xsi:type="dcterms:W3CDTF">2024-03-29T15:07:22Z</dcterms:created>
  <dcterms:modified xsi:type="dcterms:W3CDTF">2024-08-30T08:26:05Z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