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25AE-4EA9-C237-3AF6-1ED8EE0A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F5863-BA4A-7E14-1FA3-8F0732F76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1CEC-A300-EC01-51C8-4155E76D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D0BD7-D328-8A32-78C2-3AA98A37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DE8B-0B90-DD52-452D-4200417E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1279-264F-276A-29C0-BE7C3A77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86219-63B8-07DB-CE25-2238C49B0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9A0-2F8E-7905-3A2C-A8F2E9C9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C9B4C-7ADE-00CD-909C-CB8ECFEA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0817-E6AB-007D-6079-7F8BDF3F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3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D2DB0-8786-43BC-C49D-385A3E7C4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657F2-CAC8-68CA-D10E-2FEF83E18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6086-113F-C059-011F-9FE1205F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A4110-7FC1-E313-1DC5-8B358DF5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94DE-FD35-5201-97EA-BB461F03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EDC4-CA30-1C39-AC5F-678ED8A6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9E78-A22C-6C55-E3FF-050CF577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BDDC-D5B0-0F0E-A6E3-D061B482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4FC1-D2B8-15A2-0346-EEF98A8A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4A72-39C8-69A1-DDD0-FB2D4068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015B-D06D-C442-1E62-F4276194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32E6-A5D0-0E82-2964-D8A073C7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45442-2ED1-CE8D-4451-6001F82A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065F-1632-BE68-8C27-FA903104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BF8A-CA1F-C36F-CF54-7A398516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F8B4-DA6A-8FAD-E11E-2CFD69D9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BBE6-F023-A2DB-2403-FCD450E4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7A5C9-4C44-221C-02DE-2F7671EB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D7F1F-A71F-E8A7-4AE5-911AFF70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7D0CF-8D62-9611-1E8F-3601444B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147A2-1B30-A51A-D770-931542B5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3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ED76-4C21-90C3-A7AA-39A2614A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49F57-02E2-67C0-F467-EA1165AE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E1B4-D834-391F-9AD4-907CB5F99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47D4C-5ED5-1166-4E67-7BA971AA4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1A361-94F6-D541-B91C-30E57A647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1A86F-28C1-2564-9C93-FDBE87C7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58D22-A8A7-02BF-EC41-6ED3F2F7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B7705-35A3-266D-445F-CF12C21A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D7BF-5ECB-C13A-82B8-945508B5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CF859-8D6B-0E5C-CC13-36D05A0B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218BB-DB20-E358-FAB3-3D17752F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E6AC5-3667-A2CB-4324-66010D62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11C08-31C7-4296-434D-DF88926B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89DA1-4B6C-D53F-0B11-216D1A65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AFE16-9A31-A42D-51C8-C8D95422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5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47AC-F4B8-915E-09B4-1C15DEAF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55EA-B551-CF65-1F65-BF92BB93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1DEB6-4662-EA11-42BC-C4DB5ED9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1D098-4E00-6CB3-028D-9A082B74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7206-67E9-3EC0-8BE4-D14B3A0F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FFD9A-E05D-3B75-C9E1-03607BB1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70A4-8A97-7DB5-0A7F-A89EC0C1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F1EFE-401D-C19D-4D37-F9D1F58E4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81CFF-5532-8B63-5487-D911AF104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7EF92-2C93-8FF7-C93E-B376514E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0713E-1923-F1AB-6AC1-4DBD9410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FE1C0-1E06-B905-0864-F85FDF53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7AFD8-43FF-0635-3A61-DE6A97D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88E9E-9606-B784-F18C-89324983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93FC-5211-597C-B52B-941A21D9D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7E283-729E-CE4D-B1B9-54DA82B785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FDB7-810F-4429-6911-DC3E1013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D98E-0BF0-20B1-99E1-549E4F59B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21691-EF21-A643-A876-88E13ECC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8B90-6A3A-3253-FDE4-4BA7DD910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88EB2-A555-669A-9FAA-25A11FE96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237A1-3426-ED67-7B3D-CDE5782D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97" y="1185862"/>
            <a:ext cx="8337774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1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22bcomcs069@gmail.com</dc:creator>
  <cp:lastModifiedBy>22bcomcs069@gmail.com</cp:lastModifiedBy>
  <cp:revision>1</cp:revision>
  <dcterms:created xsi:type="dcterms:W3CDTF">2024-09-10T05:31:08Z</dcterms:created>
  <dcterms:modified xsi:type="dcterms:W3CDTF">2024-09-10T05:32:30Z</dcterms:modified>
</cp:coreProperties>
</file>