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00000000000000000" pitchFamily="2" charset="0"/>
      <p:regular r:id="rId22"/>
      <p:bold r:id="rId23"/>
      <p:italic r:id="rId24"/>
      <p:boldItalic r:id="rId25"/>
    </p:embeddedFont>
    <p:embeddedFont>
      <p:font typeface="Verdana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SAMEERA BEGUM M U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312213577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asunm1455251122637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A1595A16767A484B54046C0C31A2B079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begumsameera27@gmail.com</cp:lastModifiedBy>
  <cp:revision>6</cp:revision>
  <dcterms:created xsi:type="dcterms:W3CDTF">2024-03-29T15:07:22Z</dcterms:created>
  <dcterms:modified xsi:type="dcterms:W3CDTF">2024-09-01T17:07:18Z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