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1D3D2-024B-C02E-E01E-9B44E2B4A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223DD-90E9-E267-216D-58E6E2BDAC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AA54-F163-25AB-CF47-C175E8AA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8493-32C7-BF36-257F-1D8522C8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9F96-2869-FB60-34E2-F2F81C89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686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2175-6EC4-47F7-7072-773BD0DB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D41DE-4AC3-2BE7-8F6E-148B44CBE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6133-6166-A223-793E-3EF956C5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B7AEE-D5EB-DD53-29AC-1DA80C6D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E919B-D2DE-6F10-2348-95A5EE8DC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4577B-CBB8-F0C6-5D63-DACED79E8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40BC8-B74B-62C1-0208-58C604C6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A0583-6799-59BA-67F8-EE1B29066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8577-3EDD-8E83-B800-27F37B97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F081-6CD9-3BBC-A5D9-74C2B8F6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14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DBC2B-F57C-0824-DE0F-9E0D92A72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B0EA-E321-3F14-D5AE-54E2DC31F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820EB-74F2-9FC7-FF9D-0F33046D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5C493-5087-5B01-0EE6-4A3681B51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8EBF5-B348-41C9-1578-679150AC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78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E58C-E895-6AE4-A22A-441EB092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0E50-2F00-5A63-B2C1-96BFFAB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38196-450E-BE9A-7EC2-200C32D8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975EA-11C4-499C-4B49-6564864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203D-21DA-5AE6-F42E-E935952F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52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BA6-F15A-B874-90B8-AD16A2D8A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6884-4785-D549-ABA0-B7924D190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9261B-BBD1-C198-A2CC-8B81C39BD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7FE67-F444-B215-C7AD-6160E444F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D71F-70D9-545A-1B27-D9068EC9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1B4AC-CE7D-BF1F-FDF8-FC8C8399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51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35B1-E6E5-4050-5C81-17F4DA5B1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8FE26-BF0E-0D3D-7542-F95DF6C40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E5858-4086-5522-19C4-7627890E3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E1F43-1E07-308A-F435-F149B7067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66C4E-756B-E6F2-21E3-01357A02A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4D42F1-AD1A-8AA5-C9AF-9BE7C357D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34675-585A-3D5F-81F8-09944FCE7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629AA4-E3F2-7A32-5EEE-F23A83D8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5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B60E-0E95-75B6-EDF3-A1CFB690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D104B-3B5C-01D8-511F-C6F04A33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F9019-B357-49CE-8504-7552CDF0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E1A41-CFB9-6E61-A3B3-29E8C461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9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14FF70-B5B7-4933-41A8-C4EE6F971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740E-EB8D-A340-E284-AE461691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BDC18-B693-1012-5FC7-C593CA38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21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8BC-D7FF-360F-3D2C-554E2DFE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28F5-0B50-14C3-18E6-16C947394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2310B-36CC-EEA8-0301-CC2D11D35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7735B-8160-CC78-8BF3-87BE3AFF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BFAF8-FDCF-4459-9369-56D6EBA56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65613-9743-834D-6E33-B257DEC17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36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A3B6-B285-08C5-9C9D-46C6BA91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33F6A8-2E66-C5FD-10E7-E845963FE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CD8C2-495D-564D-8064-23940D38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A129A-C0D8-3AF4-5A49-647BCED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943C7-D030-C55C-8360-DF4052DF8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D7952-F12B-29EF-1886-DAD887CA4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36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DCE14-A2D9-B2EA-4C10-05782FBE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C33A-8E13-058E-FD0E-0E1E9C44D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1247-C921-76A9-15EB-0C3277D92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1BEDEC-8D68-46FB-9499-3F1A35704851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EC1D8-D659-2D8F-0043-2EB2F298E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77DFC-D5D6-436E-FF1A-A5C096FB5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EF594-AEB4-4D8B-9A2A-305341AEE7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546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6054A7-34B7-29C3-AA5C-6D8741AEE624}"/>
              </a:ext>
            </a:extLst>
          </p:cNvPr>
          <p:cNvSpPr txBox="1"/>
          <p:nvPr/>
        </p:nvSpPr>
        <p:spPr>
          <a:xfrm>
            <a:off x="838200" y="365125"/>
            <a:ext cx="10515600" cy="1094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9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IMPROVING END-OF-LIFE CARE</a:t>
            </a:r>
            <a:endParaRPr lang="en-US" sz="29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9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Transitioning from ICU to Hospital Ward</a:t>
            </a:r>
            <a:endParaRPr lang="en-US" sz="29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9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Simulation Day: April 25, 2025 | West Middlesex University Hospital</a:t>
            </a:r>
          </a:p>
        </p:txBody>
      </p:sp>
      <p:pic>
        <p:nvPicPr>
          <p:cNvPr id="2" name="Picture 1" descr="A close-up of a hand holding a person's hand">
            <a:extLst>
              <a:ext uri="{FF2B5EF4-FFF2-40B4-BE49-F238E27FC236}">
                <a16:creationId xmlns:a16="http://schemas.microsoft.com/office/drawing/2014/main" id="{23C12B8B-099D-4695-9856-367FE7CEE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51" b="12939"/>
          <a:stretch/>
        </p:blipFill>
        <p:spPr>
          <a:xfrm>
            <a:off x="181234" y="1589990"/>
            <a:ext cx="5828261" cy="3277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5A2237-977A-6898-74C8-2D570E917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0911" y="1521671"/>
            <a:ext cx="5976016" cy="3730190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ABBD06-3C77-AAEB-8A25-9F169AB78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03" y="5270924"/>
            <a:ext cx="5667375" cy="130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6722A8-CCD1-AD86-4AF0-C317E3544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503" y="5541562"/>
            <a:ext cx="5667375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CDDA8-7260-B8A7-9D72-D211F45903F3}"/>
              </a:ext>
            </a:extLst>
          </p:cNvPr>
          <p:cNvSpPr txBox="1"/>
          <p:nvPr/>
        </p:nvSpPr>
        <p:spPr>
          <a:xfrm>
            <a:off x="181234" y="4741345"/>
            <a:ext cx="5828261" cy="133062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 algn="ctr" rtl="0" eaLnBrk="1" latinLnBrk="0" hangingPunct="1">
              <a:lnSpc>
                <a:spcPct val="107000"/>
              </a:lnSpc>
              <a:spcBef>
                <a:spcPts val="695"/>
              </a:spcBef>
              <a:spcAft>
                <a:spcPts val="800"/>
              </a:spcAft>
              <a:buNone/>
            </a:pPr>
            <a:r>
              <a:rPr lang="en-GB" sz="1400" i="1" dirty="0">
                <a:solidFill>
                  <a:srgbClr val="FFFFFF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GB" i="1" dirty="0">
                <a:solidFill>
                  <a:srgbClr val="FFFFFF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“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people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remains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memory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those</a:t>
            </a:r>
            <a:r>
              <a:rPr lang="en-US" sz="1800" i="1" spc="45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live</a:t>
            </a:r>
            <a:r>
              <a:rPr lang="en-US" sz="1800" i="1" spc="40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1800" i="1" dirty="0">
                <a:solidFill>
                  <a:srgbClr val="FFFFF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on”</a:t>
            </a:r>
            <a:r>
              <a:rPr lang="en-GB" sz="14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-* Dame Cicely Saunders*</a:t>
            </a:r>
          </a:p>
          <a:p>
            <a:pPr algn="ctr">
              <a:lnSpc>
                <a:spcPct val="107000"/>
              </a:lnSpc>
              <a:spcBef>
                <a:spcPts val="695"/>
              </a:spcBef>
              <a:spcAft>
                <a:spcPts val="800"/>
              </a:spcAft>
            </a:pPr>
            <a:r>
              <a:rPr lang="en-GB" sz="1400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For further information, kindly contact Dr Christodoulopoulou or Dr Sameera.</a:t>
            </a:r>
          </a:p>
        </p:txBody>
      </p:sp>
    </p:spTree>
    <p:extLst>
      <p:ext uri="{BB962C8B-B14F-4D97-AF65-F5344CB8AC3E}">
        <p14:creationId xmlns:p14="http://schemas.microsoft.com/office/powerpoint/2010/main" val="412162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sameera jahagirdar</dc:creator>
  <cp:lastModifiedBy>sameera jahagirdar</cp:lastModifiedBy>
  <cp:revision>1</cp:revision>
  <dcterms:created xsi:type="dcterms:W3CDTF">2025-04-22T18:27:11Z</dcterms:created>
  <dcterms:modified xsi:type="dcterms:W3CDTF">2025-04-22T19:02:41Z</dcterms:modified>
</cp:coreProperties>
</file>