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4"/>
  </p:notes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0E23"/>
    <a:srgbClr val="000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mela Saha" userId="381c52137bb3dd18" providerId="LiveId" clId="{27CCBF3F-F40A-4FB6-8CA8-36042F36CA7F}"/>
    <pc:docChg chg="undo custSel addSld delSld modSld modMainMaster">
      <pc:chgData name="Rumela Saha" userId="381c52137bb3dd18" providerId="LiveId" clId="{27CCBF3F-F40A-4FB6-8CA8-36042F36CA7F}" dt="2023-06-24T07:35:24.802" v="2586"/>
      <pc:docMkLst>
        <pc:docMk/>
      </pc:docMkLst>
      <pc:sldChg chg="addSp modSp mod modTransition">
        <pc:chgData name="Rumela Saha" userId="381c52137bb3dd18" providerId="LiveId" clId="{27CCBF3F-F40A-4FB6-8CA8-36042F36CA7F}" dt="2023-06-24T06:02:05.439" v="2583" actId="1076"/>
        <pc:sldMkLst>
          <pc:docMk/>
          <pc:sldMk cId="1763018694" sldId="257"/>
        </pc:sldMkLst>
        <pc:spChg chg="mod">
          <ac:chgData name="Rumela Saha" userId="381c52137bb3dd18" providerId="LiveId" clId="{27CCBF3F-F40A-4FB6-8CA8-36042F36CA7F}" dt="2023-06-24T06:02:05.439" v="2583" actId="1076"/>
          <ac:spMkLst>
            <pc:docMk/>
            <pc:sldMk cId="1763018694" sldId="257"/>
            <ac:spMk id="4" creationId="{E6E177E4-0535-4962-D2F1-20B5E631C11A}"/>
          </ac:spMkLst>
        </pc:spChg>
        <pc:picChg chg="mod">
          <ac:chgData name="Rumela Saha" userId="381c52137bb3dd18" providerId="LiveId" clId="{27CCBF3F-F40A-4FB6-8CA8-36042F36CA7F}" dt="2023-06-22T13:06:28.244" v="10" actId="14100"/>
          <ac:picMkLst>
            <pc:docMk/>
            <pc:sldMk cId="1763018694" sldId="257"/>
            <ac:picMk id="3" creationId="{BDF368B4-83CF-6979-DBEB-D5CE985DF7B5}"/>
          </ac:picMkLst>
        </pc:picChg>
        <pc:picChg chg="add mod">
          <ac:chgData name="Rumela Saha" userId="381c52137bb3dd18" providerId="LiveId" clId="{27CCBF3F-F40A-4FB6-8CA8-36042F36CA7F}" dt="2023-06-22T13:12:30.163" v="16" actId="14100"/>
          <ac:picMkLst>
            <pc:docMk/>
            <pc:sldMk cId="1763018694" sldId="257"/>
            <ac:picMk id="5" creationId="{80353A0F-E686-B057-4BC8-FAF10A4525BA}"/>
          </ac:picMkLst>
        </pc:picChg>
      </pc:sldChg>
      <pc:sldChg chg="modTransition">
        <pc:chgData name="Rumela Saha" userId="381c52137bb3dd18" providerId="LiveId" clId="{27CCBF3F-F40A-4FB6-8CA8-36042F36CA7F}" dt="2023-06-23T18:19:34.906" v="2372"/>
        <pc:sldMkLst>
          <pc:docMk/>
          <pc:sldMk cId="1376619762" sldId="258"/>
        </pc:sldMkLst>
      </pc:sldChg>
      <pc:sldChg chg="modTransition">
        <pc:chgData name="Rumela Saha" userId="381c52137bb3dd18" providerId="LiveId" clId="{27CCBF3F-F40A-4FB6-8CA8-36042F36CA7F}" dt="2023-06-23T18:19:34.906" v="2372"/>
        <pc:sldMkLst>
          <pc:docMk/>
          <pc:sldMk cId="2120734182" sldId="259"/>
        </pc:sldMkLst>
      </pc:sldChg>
      <pc:sldChg chg="addSp delSp modSp mod modTransition modAnim">
        <pc:chgData name="Rumela Saha" userId="381c52137bb3dd18" providerId="LiveId" clId="{27CCBF3F-F40A-4FB6-8CA8-36042F36CA7F}" dt="2023-06-23T18:19:34.906" v="2372"/>
        <pc:sldMkLst>
          <pc:docMk/>
          <pc:sldMk cId="2538479426" sldId="260"/>
        </pc:sldMkLst>
        <pc:spChg chg="mod">
          <ac:chgData name="Rumela Saha" userId="381c52137bb3dd18" providerId="LiveId" clId="{27CCBF3F-F40A-4FB6-8CA8-36042F36CA7F}" dt="2023-06-23T04:35:27.741" v="604" actId="14861"/>
          <ac:spMkLst>
            <pc:docMk/>
            <pc:sldMk cId="2538479426" sldId="260"/>
            <ac:spMk id="2" creationId="{E92FC264-3A11-F8DB-0EE9-121FB72F6E90}"/>
          </ac:spMkLst>
        </pc:spChg>
        <pc:spChg chg="add mod">
          <ac:chgData name="Rumela Saha" userId="381c52137bb3dd18" providerId="LiveId" clId="{27CCBF3F-F40A-4FB6-8CA8-36042F36CA7F}" dt="2023-06-23T04:45:59.598" v="947" actId="20577"/>
          <ac:spMkLst>
            <pc:docMk/>
            <pc:sldMk cId="2538479426" sldId="260"/>
            <ac:spMk id="3" creationId="{9B44C76D-FB1F-DE97-9064-3C0F85A12FCC}"/>
          </ac:spMkLst>
        </pc:spChg>
        <pc:spChg chg="add mod">
          <ac:chgData name="Rumela Saha" userId="381c52137bb3dd18" providerId="LiveId" clId="{27CCBF3F-F40A-4FB6-8CA8-36042F36CA7F}" dt="2023-06-23T04:47:20.198" v="1030" actId="20577"/>
          <ac:spMkLst>
            <pc:docMk/>
            <pc:sldMk cId="2538479426" sldId="260"/>
            <ac:spMk id="4" creationId="{AAD59554-AA6A-03B1-C8E1-E7C33E385020}"/>
          </ac:spMkLst>
        </pc:spChg>
        <pc:spChg chg="add del mod">
          <ac:chgData name="Rumela Saha" userId="381c52137bb3dd18" providerId="LiveId" clId="{27CCBF3F-F40A-4FB6-8CA8-36042F36CA7F}" dt="2023-06-23T04:48:05.910" v="1035"/>
          <ac:spMkLst>
            <pc:docMk/>
            <pc:sldMk cId="2538479426" sldId="260"/>
            <ac:spMk id="5" creationId="{69560C8C-B4A6-C4B2-51C1-F13E5E33514A}"/>
          </ac:spMkLst>
        </pc:spChg>
        <pc:spChg chg="add mod">
          <ac:chgData name="Rumela Saha" userId="381c52137bb3dd18" providerId="LiveId" clId="{27CCBF3F-F40A-4FB6-8CA8-36042F36CA7F}" dt="2023-06-23T04:48:59.565" v="1037"/>
          <ac:spMkLst>
            <pc:docMk/>
            <pc:sldMk cId="2538479426" sldId="260"/>
            <ac:spMk id="6" creationId="{DFB316DB-0F03-8A2C-C181-FDEEAAAD60AC}"/>
          </ac:spMkLst>
        </pc:spChg>
        <pc:spChg chg="add mod">
          <ac:chgData name="Rumela Saha" userId="381c52137bb3dd18" providerId="LiveId" clId="{27CCBF3F-F40A-4FB6-8CA8-36042F36CA7F}" dt="2023-06-23T04:49:44.233" v="1041" actId="2711"/>
          <ac:spMkLst>
            <pc:docMk/>
            <pc:sldMk cId="2538479426" sldId="260"/>
            <ac:spMk id="12" creationId="{1ED31718-E023-59D2-57BB-F97C7520DD43}"/>
          </ac:spMkLst>
        </pc:spChg>
        <pc:spChg chg="add mod">
          <ac:chgData name="Rumela Saha" userId="381c52137bb3dd18" providerId="LiveId" clId="{27CCBF3F-F40A-4FB6-8CA8-36042F36CA7F}" dt="2023-06-23T04:50:23.383" v="1044"/>
          <ac:spMkLst>
            <pc:docMk/>
            <pc:sldMk cId="2538479426" sldId="260"/>
            <ac:spMk id="13" creationId="{CCC56830-6D34-F64C-6A10-573832D4A4E9}"/>
          </ac:spMkLst>
        </pc:spChg>
        <pc:graphicFrameChg chg="add mod">
          <ac:chgData name="Rumela Saha" userId="381c52137bb3dd18" providerId="LiveId" clId="{27CCBF3F-F40A-4FB6-8CA8-36042F36CA7F}" dt="2023-06-22T16:13:59.493" v="510" actId="14100"/>
          <ac:graphicFrameMkLst>
            <pc:docMk/>
            <pc:sldMk cId="2538479426" sldId="260"/>
            <ac:graphicFrameMk id="11" creationId="{69E9BCA0-D202-612A-5CAD-545538202005}"/>
          </ac:graphicFrameMkLst>
        </pc:graphicFrameChg>
      </pc:sldChg>
      <pc:sldChg chg="addSp delSp modSp mod modTransition modAnim">
        <pc:chgData name="Rumela Saha" userId="381c52137bb3dd18" providerId="LiveId" clId="{27CCBF3F-F40A-4FB6-8CA8-36042F36CA7F}" dt="2023-06-23T18:19:34.906" v="2372"/>
        <pc:sldMkLst>
          <pc:docMk/>
          <pc:sldMk cId="768174810" sldId="261"/>
        </pc:sldMkLst>
        <pc:spChg chg="del mod">
          <ac:chgData name="Rumela Saha" userId="381c52137bb3dd18" providerId="LiveId" clId="{27CCBF3F-F40A-4FB6-8CA8-36042F36CA7F}" dt="2023-06-23T04:38:54.941" v="713"/>
          <ac:spMkLst>
            <pc:docMk/>
            <pc:sldMk cId="768174810" sldId="261"/>
            <ac:spMk id="2" creationId="{6407D1DB-C409-C340-D9BD-4BD74DC37471}"/>
          </ac:spMkLst>
        </pc:spChg>
        <pc:spChg chg="add mod">
          <ac:chgData name="Rumela Saha" userId="381c52137bb3dd18" providerId="LiveId" clId="{27CCBF3F-F40A-4FB6-8CA8-36042F36CA7F}" dt="2023-06-23T04:39:22.311" v="715" actId="1076"/>
          <ac:spMkLst>
            <pc:docMk/>
            <pc:sldMk cId="768174810" sldId="261"/>
            <ac:spMk id="3" creationId="{A2E3CAA6-2948-5850-8033-A01AEB556975}"/>
          </ac:spMkLst>
        </pc:spChg>
        <pc:spChg chg="add mod">
          <ac:chgData name="Rumela Saha" userId="381c52137bb3dd18" providerId="LiveId" clId="{27CCBF3F-F40A-4FB6-8CA8-36042F36CA7F}" dt="2023-06-23T05:25:37.826" v="1084" actId="20577"/>
          <ac:spMkLst>
            <pc:docMk/>
            <pc:sldMk cId="768174810" sldId="261"/>
            <ac:spMk id="4" creationId="{DD7CF42C-BFC2-5F9D-277C-8B6C9BE9E407}"/>
          </ac:spMkLst>
        </pc:spChg>
        <pc:spChg chg="add mod">
          <ac:chgData name="Rumela Saha" userId="381c52137bb3dd18" providerId="LiveId" clId="{27CCBF3F-F40A-4FB6-8CA8-36042F36CA7F}" dt="2023-06-23T05:10:58.699" v="1071" actId="2711"/>
          <ac:spMkLst>
            <pc:docMk/>
            <pc:sldMk cId="768174810" sldId="261"/>
            <ac:spMk id="5" creationId="{03CE0380-3E34-EAEC-C14D-748CDA39A8D0}"/>
          </ac:spMkLst>
        </pc:spChg>
        <pc:spChg chg="add mod">
          <ac:chgData name="Rumela Saha" userId="381c52137bb3dd18" providerId="LiveId" clId="{27CCBF3F-F40A-4FB6-8CA8-36042F36CA7F}" dt="2023-06-23T05:22:33.692" v="1078" actId="20577"/>
          <ac:spMkLst>
            <pc:docMk/>
            <pc:sldMk cId="768174810" sldId="261"/>
            <ac:spMk id="6" creationId="{C6CB8638-0631-1DDF-CF99-AFF89B731071}"/>
          </ac:spMkLst>
        </pc:spChg>
        <pc:spChg chg="add del">
          <ac:chgData name="Rumela Saha" userId="381c52137bb3dd18" providerId="LiveId" clId="{27CCBF3F-F40A-4FB6-8CA8-36042F36CA7F}" dt="2023-06-23T05:26:18.390" v="1086" actId="478"/>
          <ac:spMkLst>
            <pc:docMk/>
            <pc:sldMk cId="768174810" sldId="261"/>
            <ac:spMk id="8" creationId="{53F0451D-D86F-C24C-3BC0-895277A876BA}"/>
          </ac:spMkLst>
        </pc:spChg>
        <pc:spChg chg="add mod">
          <ac:chgData name="Rumela Saha" userId="381c52137bb3dd18" providerId="LiveId" clId="{27CCBF3F-F40A-4FB6-8CA8-36042F36CA7F}" dt="2023-06-23T05:27:30.712" v="1146" actId="2711"/>
          <ac:spMkLst>
            <pc:docMk/>
            <pc:sldMk cId="768174810" sldId="261"/>
            <ac:spMk id="9" creationId="{EADD37EF-CF36-52E8-C908-9087E9BE537E}"/>
          </ac:spMkLst>
        </pc:spChg>
        <pc:spChg chg="add mod">
          <ac:chgData name="Rumela Saha" userId="381c52137bb3dd18" providerId="LiveId" clId="{27CCBF3F-F40A-4FB6-8CA8-36042F36CA7F}" dt="2023-06-23T05:29:55.834" v="1206" actId="14100"/>
          <ac:spMkLst>
            <pc:docMk/>
            <pc:sldMk cId="768174810" sldId="261"/>
            <ac:spMk id="10" creationId="{13201EEB-462F-4D25-5EBF-541F09CE28A0}"/>
          </ac:spMkLst>
        </pc:spChg>
        <pc:graphicFrameChg chg="add del mod topLvl modGraphic">
          <ac:chgData name="Rumela Saha" userId="381c52137bb3dd18" providerId="LiveId" clId="{27CCBF3F-F40A-4FB6-8CA8-36042F36CA7F}" dt="2023-06-23T05:47:56.548" v="1239" actId="478"/>
          <ac:graphicFrameMkLst>
            <pc:docMk/>
            <pc:sldMk cId="768174810" sldId="261"/>
            <ac:graphicFrameMk id="13" creationId="{397A5628-6D11-046B-BBCE-63F43FBE4C23}"/>
          </ac:graphicFrameMkLst>
        </pc:graphicFrameChg>
        <pc:graphicFrameChg chg="add mod topLvl modGraphic">
          <ac:chgData name="Rumela Saha" userId="381c52137bb3dd18" providerId="LiveId" clId="{27CCBF3F-F40A-4FB6-8CA8-36042F36CA7F}" dt="2023-06-23T06:13:14.963" v="1318"/>
          <ac:graphicFrameMkLst>
            <pc:docMk/>
            <pc:sldMk cId="768174810" sldId="261"/>
            <ac:graphicFrameMk id="16" creationId="{2FA09A70-4C8D-5F9D-897B-0E1BCBF0411E}"/>
          </ac:graphicFrameMkLst>
        </pc:graphicFrameChg>
      </pc:sldChg>
      <pc:sldChg chg="addSp delSp modSp mod modTransition modAnim">
        <pc:chgData name="Rumela Saha" userId="381c52137bb3dd18" providerId="LiveId" clId="{27CCBF3F-F40A-4FB6-8CA8-36042F36CA7F}" dt="2023-06-23T18:19:34.906" v="2372"/>
        <pc:sldMkLst>
          <pc:docMk/>
          <pc:sldMk cId="2244578949" sldId="262"/>
        </pc:sldMkLst>
        <pc:spChg chg="del mod">
          <ac:chgData name="Rumela Saha" userId="381c52137bb3dd18" providerId="LiveId" clId="{27CCBF3F-F40A-4FB6-8CA8-36042F36CA7F}" dt="2023-06-23T04:40:29.750" v="790" actId="478"/>
          <ac:spMkLst>
            <pc:docMk/>
            <pc:sldMk cId="2244578949" sldId="262"/>
            <ac:spMk id="2" creationId="{B739E975-5D34-D3DA-7573-D0182253A97B}"/>
          </ac:spMkLst>
        </pc:spChg>
        <pc:spChg chg="add mod">
          <ac:chgData name="Rumela Saha" userId="381c52137bb3dd18" providerId="LiveId" clId="{27CCBF3F-F40A-4FB6-8CA8-36042F36CA7F}" dt="2023-06-23T04:40:38.415" v="791" actId="1076"/>
          <ac:spMkLst>
            <pc:docMk/>
            <pc:sldMk cId="2244578949" sldId="262"/>
            <ac:spMk id="3" creationId="{8F40AC0B-216F-374C-3EBD-FCA49D5F3FC6}"/>
          </ac:spMkLst>
        </pc:spChg>
        <pc:spChg chg="add mod">
          <ac:chgData name="Rumela Saha" userId="381c52137bb3dd18" providerId="LiveId" clId="{27CCBF3F-F40A-4FB6-8CA8-36042F36CA7F}" dt="2023-06-23T06:21:06.039" v="1363" actId="20577"/>
          <ac:spMkLst>
            <pc:docMk/>
            <pc:sldMk cId="2244578949" sldId="262"/>
            <ac:spMk id="4" creationId="{2504389D-D6BC-DB88-7389-AB0F493A8D09}"/>
          </ac:spMkLst>
        </pc:spChg>
        <pc:spChg chg="add mod">
          <ac:chgData name="Rumela Saha" userId="381c52137bb3dd18" providerId="LiveId" clId="{27CCBF3F-F40A-4FB6-8CA8-36042F36CA7F}" dt="2023-06-23T06:31:11.480" v="1469" actId="20577"/>
          <ac:spMkLst>
            <pc:docMk/>
            <pc:sldMk cId="2244578949" sldId="262"/>
            <ac:spMk id="5" creationId="{3DF48CC6-189F-09EA-4C5A-CA39C5458E10}"/>
          </ac:spMkLst>
        </pc:spChg>
        <pc:spChg chg="add mod">
          <ac:chgData name="Rumela Saha" userId="381c52137bb3dd18" providerId="LiveId" clId="{27CCBF3F-F40A-4FB6-8CA8-36042F36CA7F}" dt="2023-06-23T06:26:02.010" v="1390" actId="14100"/>
          <ac:spMkLst>
            <pc:docMk/>
            <pc:sldMk cId="2244578949" sldId="262"/>
            <ac:spMk id="6" creationId="{65672EC0-BA4D-9F8C-A3F9-F979E8CAC275}"/>
          </ac:spMkLst>
        </pc:spChg>
        <pc:spChg chg="add mod">
          <ac:chgData name="Rumela Saha" userId="381c52137bb3dd18" providerId="LiveId" clId="{27CCBF3F-F40A-4FB6-8CA8-36042F36CA7F}" dt="2023-06-23T06:28:11.620" v="1450" actId="12"/>
          <ac:spMkLst>
            <pc:docMk/>
            <pc:sldMk cId="2244578949" sldId="262"/>
            <ac:spMk id="7" creationId="{EE23C10C-FC89-C58F-BF92-61A38CA3C7E5}"/>
          </ac:spMkLst>
        </pc:spChg>
        <pc:spChg chg="add mod">
          <ac:chgData name="Rumela Saha" userId="381c52137bb3dd18" providerId="LiveId" clId="{27CCBF3F-F40A-4FB6-8CA8-36042F36CA7F}" dt="2023-06-23T06:38:19.686" v="1642" actId="20577"/>
          <ac:spMkLst>
            <pc:docMk/>
            <pc:sldMk cId="2244578949" sldId="262"/>
            <ac:spMk id="8" creationId="{A4C981AD-EC7F-37D4-A98F-4316552160FC}"/>
          </ac:spMkLst>
        </pc:spChg>
        <pc:graphicFrameChg chg="add del mod">
          <ac:chgData name="Rumela Saha" userId="381c52137bb3dd18" providerId="LiveId" clId="{27CCBF3F-F40A-4FB6-8CA8-36042F36CA7F}" dt="2023-06-23T06:46:54.941" v="1651" actId="478"/>
          <ac:graphicFrameMkLst>
            <pc:docMk/>
            <pc:sldMk cId="2244578949" sldId="262"/>
            <ac:graphicFrameMk id="13" creationId="{DE1BF1B0-8791-A360-7C8D-E4BC39BCE1C0}"/>
          </ac:graphicFrameMkLst>
        </pc:graphicFrameChg>
        <pc:graphicFrameChg chg="add del">
          <ac:chgData name="Rumela Saha" userId="381c52137bb3dd18" providerId="LiveId" clId="{27CCBF3F-F40A-4FB6-8CA8-36042F36CA7F}" dt="2023-06-23T06:52:31.589" v="1653" actId="478"/>
          <ac:graphicFrameMkLst>
            <pc:docMk/>
            <pc:sldMk cId="2244578949" sldId="262"/>
            <ac:graphicFrameMk id="16" creationId="{D1BCF0B9-40D3-4E46-9DCA-4C00FDB9EE8E}"/>
          </ac:graphicFrameMkLst>
        </pc:graphicFrameChg>
        <pc:graphicFrameChg chg="add mod modGraphic">
          <ac:chgData name="Rumela Saha" userId="381c52137bb3dd18" providerId="LiveId" clId="{27CCBF3F-F40A-4FB6-8CA8-36042F36CA7F}" dt="2023-06-23T07:12:04.775" v="2043"/>
          <ac:graphicFrameMkLst>
            <pc:docMk/>
            <pc:sldMk cId="2244578949" sldId="262"/>
            <ac:graphicFrameMk id="17" creationId="{9C7514C7-ADB2-C03A-6418-6EA000C9CF7F}"/>
          </ac:graphicFrameMkLst>
        </pc:graphicFrameChg>
        <pc:graphicFrameChg chg="add del mod">
          <ac:chgData name="Rumela Saha" userId="381c52137bb3dd18" providerId="LiveId" clId="{27CCBF3F-F40A-4FB6-8CA8-36042F36CA7F}" dt="2023-06-23T07:11:22.517" v="2040" actId="478"/>
          <ac:graphicFrameMkLst>
            <pc:docMk/>
            <pc:sldMk cId="2244578949" sldId="262"/>
            <ac:graphicFrameMk id="18" creationId="{080014AB-F60B-87B7-92B6-F588F9523800}"/>
          </ac:graphicFrameMkLst>
        </pc:graphicFrameChg>
      </pc:sldChg>
      <pc:sldChg chg="addSp delSp modSp mod modTransition modAnim">
        <pc:chgData name="Rumela Saha" userId="381c52137bb3dd18" providerId="LiveId" clId="{27CCBF3F-F40A-4FB6-8CA8-36042F36CA7F}" dt="2023-06-24T07:35:24.802" v="2586"/>
        <pc:sldMkLst>
          <pc:docMk/>
          <pc:sldMk cId="3274610230" sldId="263"/>
        </pc:sldMkLst>
        <pc:spChg chg="add mod">
          <ac:chgData name="Rumela Saha" userId="381c52137bb3dd18" providerId="LiveId" clId="{27CCBF3F-F40A-4FB6-8CA8-36042F36CA7F}" dt="2023-06-23T04:42:17.598" v="874" actId="1076"/>
          <ac:spMkLst>
            <pc:docMk/>
            <pc:sldMk cId="3274610230" sldId="263"/>
            <ac:spMk id="2" creationId="{67418BF0-686D-8AFE-97C7-31755237E247}"/>
          </ac:spMkLst>
        </pc:spChg>
        <pc:spChg chg="add mod">
          <ac:chgData name="Rumela Saha" userId="381c52137bb3dd18" providerId="LiveId" clId="{27CCBF3F-F40A-4FB6-8CA8-36042F36CA7F}" dt="2023-06-23T17:21:25.582" v="2123" actId="14100"/>
          <ac:spMkLst>
            <pc:docMk/>
            <pc:sldMk cId="3274610230" sldId="263"/>
            <ac:spMk id="3" creationId="{C072C368-D29B-C196-0D1B-9E40DAEAB6DA}"/>
          </ac:spMkLst>
        </pc:spChg>
        <pc:spChg chg="del mod">
          <ac:chgData name="Rumela Saha" userId="381c52137bb3dd18" providerId="LiveId" clId="{27CCBF3F-F40A-4FB6-8CA8-36042F36CA7F}" dt="2023-06-23T04:42:09.161" v="873"/>
          <ac:spMkLst>
            <pc:docMk/>
            <pc:sldMk cId="3274610230" sldId="263"/>
            <ac:spMk id="4" creationId="{6474C2E0-05A9-7B9A-1E6A-4F5794A19ECB}"/>
          </ac:spMkLst>
        </pc:spChg>
        <pc:spChg chg="add mod">
          <ac:chgData name="Rumela Saha" userId="381c52137bb3dd18" providerId="LiveId" clId="{27CCBF3F-F40A-4FB6-8CA8-36042F36CA7F}" dt="2023-06-23T17:22:21.492" v="2127"/>
          <ac:spMkLst>
            <pc:docMk/>
            <pc:sldMk cId="3274610230" sldId="263"/>
            <ac:spMk id="5" creationId="{AFB0E74B-E3ED-32BE-E146-8743AF7AEDCF}"/>
          </ac:spMkLst>
        </pc:spChg>
        <pc:spChg chg="add mod">
          <ac:chgData name="Rumela Saha" userId="381c52137bb3dd18" providerId="LiveId" clId="{27CCBF3F-F40A-4FB6-8CA8-36042F36CA7F}" dt="2023-06-23T17:27:20.062" v="2151" actId="20577"/>
          <ac:spMkLst>
            <pc:docMk/>
            <pc:sldMk cId="3274610230" sldId="263"/>
            <ac:spMk id="6" creationId="{F0B6E6DB-2977-16C7-FD45-5F55F1F09682}"/>
          </ac:spMkLst>
        </pc:spChg>
        <pc:spChg chg="add mod">
          <ac:chgData name="Rumela Saha" userId="381c52137bb3dd18" providerId="LiveId" clId="{27CCBF3F-F40A-4FB6-8CA8-36042F36CA7F}" dt="2023-06-23T17:29:48.243" v="2202" actId="1076"/>
          <ac:spMkLst>
            <pc:docMk/>
            <pc:sldMk cId="3274610230" sldId="263"/>
            <ac:spMk id="7" creationId="{890F07DF-2CA2-C70A-B97F-19D6A5C47FD8}"/>
          </ac:spMkLst>
        </pc:spChg>
        <pc:spChg chg="add mod">
          <ac:chgData name="Rumela Saha" userId="381c52137bb3dd18" providerId="LiveId" clId="{27CCBF3F-F40A-4FB6-8CA8-36042F36CA7F}" dt="2023-06-23T17:29:39.850" v="2201" actId="1076"/>
          <ac:spMkLst>
            <pc:docMk/>
            <pc:sldMk cId="3274610230" sldId="263"/>
            <ac:spMk id="8" creationId="{1854C5F5-68B4-E2FB-7509-FE5DBE35EA86}"/>
          </ac:spMkLst>
        </pc:spChg>
        <pc:graphicFrameChg chg="add mod">
          <ac:chgData name="Rumela Saha" userId="381c52137bb3dd18" providerId="LiveId" clId="{27CCBF3F-F40A-4FB6-8CA8-36042F36CA7F}" dt="2023-06-24T07:35:24.802" v="2586"/>
          <ac:graphicFrameMkLst>
            <pc:docMk/>
            <pc:sldMk cId="3274610230" sldId="263"/>
            <ac:graphicFrameMk id="11" creationId="{B46632AD-49BA-AEA7-A063-7634F2CA2BA8}"/>
          </ac:graphicFrameMkLst>
        </pc:graphicFrameChg>
      </pc:sldChg>
      <pc:sldChg chg="addSp delSp modSp mod modTransition delAnim modAnim">
        <pc:chgData name="Rumela Saha" userId="381c52137bb3dd18" providerId="LiveId" clId="{27CCBF3F-F40A-4FB6-8CA8-36042F36CA7F}" dt="2023-06-23T18:19:34.906" v="2372"/>
        <pc:sldMkLst>
          <pc:docMk/>
          <pc:sldMk cId="2678607937" sldId="264"/>
        </pc:sldMkLst>
        <pc:spChg chg="mod">
          <ac:chgData name="Rumela Saha" userId="381c52137bb3dd18" providerId="LiveId" clId="{27CCBF3F-F40A-4FB6-8CA8-36042F36CA7F}" dt="2023-06-23T04:34:47.537" v="603" actId="14861"/>
          <ac:spMkLst>
            <pc:docMk/>
            <pc:sldMk cId="2678607937" sldId="264"/>
            <ac:spMk id="2" creationId="{7687E60B-9028-0E8E-A4DE-F2D925704154}"/>
          </ac:spMkLst>
        </pc:spChg>
        <pc:spChg chg="add del mod">
          <ac:chgData name="Rumela Saha" userId="381c52137bb3dd18" providerId="LiveId" clId="{27CCBF3F-F40A-4FB6-8CA8-36042F36CA7F}" dt="2023-06-22T14:01:34.553" v="178" actId="478"/>
          <ac:spMkLst>
            <pc:docMk/>
            <pc:sldMk cId="2678607937" sldId="264"/>
            <ac:spMk id="3" creationId="{7BA0FC86-7316-6A33-7963-653DFAB22427}"/>
          </ac:spMkLst>
        </pc:spChg>
        <pc:spChg chg="add mod">
          <ac:chgData name="Rumela Saha" userId="381c52137bb3dd18" providerId="LiveId" clId="{27CCBF3F-F40A-4FB6-8CA8-36042F36CA7F}" dt="2023-06-22T14:11:58.718" v="212" actId="14861"/>
          <ac:spMkLst>
            <pc:docMk/>
            <pc:sldMk cId="2678607937" sldId="264"/>
            <ac:spMk id="4" creationId="{2ED7E9A7-4AEE-127B-46DD-20F8281EC115}"/>
          </ac:spMkLst>
        </pc:spChg>
        <pc:spChg chg="add mod">
          <ac:chgData name="Rumela Saha" userId="381c52137bb3dd18" providerId="LiveId" clId="{27CCBF3F-F40A-4FB6-8CA8-36042F36CA7F}" dt="2023-06-22T14:12:45.506" v="213" actId="14861"/>
          <ac:spMkLst>
            <pc:docMk/>
            <pc:sldMk cId="2678607937" sldId="264"/>
            <ac:spMk id="5" creationId="{6ACE5C0C-3CA6-5FBB-57BD-5A318360386B}"/>
          </ac:spMkLst>
        </pc:spChg>
        <pc:spChg chg="add del mod">
          <ac:chgData name="Rumela Saha" userId="381c52137bb3dd18" providerId="LiveId" clId="{27CCBF3F-F40A-4FB6-8CA8-36042F36CA7F}" dt="2023-06-22T14:01:36.934" v="180" actId="478"/>
          <ac:spMkLst>
            <pc:docMk/>
            <pc:sldMk cId="2678607937" sldId="264"/>
            <ac:spMk id="6" creationId="{A1D5A862-BA26-6E0A-B1DD-0ACB32EEC7B9}"/>
          </ac:spMkLst>
        </pc:spChg>
        <pc:spChg chg="add mod">
          <ac:chgData name="Rumela Saha" userId="381c52137bb3dd18" providerId="LiveId" clId="{27CCBF3F-F40A-4FB6-8CA8-36042F36CA7F}" dt="2023-06-22T14:12:52.238" v="214" actId="14861"/>
          <ac:spMkLst>
            <pc:docMk/>
            <pc:sldMk cId="2678607937" sldId="264"/>
            <ac:spMk id="8" creationId="{596477F7-51C8-27E4-32F6-ACE96D263B69}"/>
          </ac:spMkLst>
        </pc:spChg>
        <pc:spChg chg="add del mod">
          <ac:chgData name="Rumela Saha" userId="381c52137bb3dd18" providerId="LiveId" clId="{27CCBF3F-F40A-4FB6-8CA8-36042F36CA7F}" dt="2023-06-22T14:01:38.715" v="181" actId="478"/>
          <ac:spMkLst>
            <pc:docMk/>
            <pc:sldMk cId="2678607937" sldId="264"/>
            <ac:spMk id="9" creationId="{1F74DFC0-7D6E-E507-4E4F-6B20430AF333}"/>
          </ac:spMkLst>
        </pc:spChg>
        <pc:spChg chg="add mod">
          <ac:chgData name="Rumela Saha" userId="381c52137bb3dd18" providerId="LiveId" clId="{27CCBF3F-F40A-4FB6-8CA8-36042F36CA7F}" dt="2023-06-22T14:12:57.812" v="215" actId="14861"/>
          <ac:spMkLst>
            <pc:docMk/>
            <pc:sldMk cId="2678607937" sldId="264"/>
            <ac:spMk id="10" creationId="{778759FC-782B-4E00-7FD8-7FEB7BA59C16}"/>
          </ac:spMkLst>
        </pc:spChg>
        <pc:spChg chg="add del mod">
          <ac:chgData name="Rumela Saha" userId="381c52137bb3dd18" providerId="LiveId" clId="{27CCBF3F-F40A-4FB6-8CA8-36042F36CA7F}" dt="2023-06-22T14:01:40.610" v="182" actId="478"/>
          <ac:spMkLst>
            <pc:docMk/>
            <pc:sldMk cId="2678607937" sldId="264"/>
            <ac:spMk id="11" creationId="{9DAA9F8A-AA72-1821-B3C3-FF16F10C012E}"/>
          </ac:spMkLst>
        </pc:spChg>
        <pc:spChg chg="add mod">
          <ac:chgData name="Rumela Saha" userId="381c52137bb3dd18" providerId="LiveId" clId="{27CCBF3F-F40A-4FB6-8CA8-36042F36CA7F}" dt="2023-06-22T14:13:03.199" v="216" actId="14861"/>
          <ac:spMkLst>
            <pc:docMk/>
            <pc:sldMk cId="2678607937" sldId="264"/>
            <ac:spMk id="12" creationId="{DC7D507D-FAEA-5E07-9D31-FA1B381460FA}"/>
          </ac:spMkLst>
        </pc:spChg>
        <pc:spChg chg="add del mod">
          <ac:chgData name="Rumela Saha" userId="381c52137bb3dd18" providerId="LiveId" clId="{27CCBF3F-F40A-4FB6-8CA8-36042F36CA7F}" dt="2023-06-22T14:01:43.522" v="183" actId="478"/>
          <ac:spMkLst>
            <pc:docMk/>
            <pc:sldMk cId="2678607937" sldId="264"/>
            <ac:spMk id="13" creationId="{9C2AC640-96B6-B247-D00B-534C92468343}"/>
          </ac:spMkLst>
        </pc:spChg>
        <pc:graphicFrameChg chg="add mod">
          <ac:chgData name="Rumela Saha" userId="381c52137bb3dd18" providerId="LiveId" clId="{27CCBF3F-F40A-4FB6-8CA8-36042F36CA7F}" dt="2023-06-22T16:24:36.301" v="589"/>
          <ac:graphicFrameMkLst>
            <pc:docMk/>
            <pc:sldMk cId="2678607937" sldId="264"/>
            <ac:graphicFrameMk id="20" creationId="{98C9B5AB-E297-74FE-1CD0-DF767EF384AE}"/>
          </ac:graphicFrameMkLst>
        </pc:graphicFrameChg>
        <pc:picChg chg="add del mod">
          <ac:chgData name="Rumela Saha" userId="381c52137bb3dd18" providerId="LiveId" clId="{27CCBF3F-F40A-4FB6-8CA8-36042F36CA7F}" dt="2023-06-22T14:15:04.176" v="218" actId="931"/>
          <ac:picMkLst>
            <pc:docMk/>
            <pc:sldMk cId="2678607937" sldId="264"/>
            <ac:picMk id="15" creationId="{244E25AE-4D85-F549-B0E8-834CA9D63387}"/>
          </ac:picMkLst>
        </pc:picChg>
        <pc:picChg chg="add del mod">
          <ac:chgData name="Rumela Saha" userId="381c52137bb3dd18" providerId="LiveId" clId="{27CCBF3F-F40A-4FB6-8CA8-36042F36CA7F}" dt="2023-06-22T16:23:03.859" v="583" actId="478"/>
          <ac:picMkLst>
            <pc:docMk/>
            <pc:sldMk cId="2678607937" sldId="264"/>
            <ac:picMk id="17" creationId="{0996D3E3-EFEB-601C-0E61-B28A0E02F16E}"/>
          </ac:picMkLst>
        </pc:picChg>
      </pc:sldChg>
      <pc:sldChg chg="addSp delSp modSp new del mod">
        <pc:chgData name="Rumela Saha" userId="381c52137bb3dd18" providerId="LiveId" clId="{27CCBF3F-F40A-4FB6-8CA8-36042F36CA7F}" dt="2023-06-23T18:09:42.015" v="2337" actId="2696"/>
        <pc:sldMkLst>
          <pc:docMk/>
          <pc:sldMk cId="942808518" sldId="265"/>
        </pc:sldMkLst>
        <pc:spChg chg="add del mod">
          <ac:chgData name="Rumela Saha" userId="381c52137bb3dd18" providerId="LiveId" clId="{27CCBF3F-F40A-4FB6-8CA8-36042F36CA7F}" dt="2023-06-23T17:43:58.822" v="2234" actId="478"/>
          <ac:spMkLst>
            <pc:docMk/>
            <pc:sldMk cId="942808518" sldId="265"/>
            <ac:spMk id="2" creationId="{FDF6B714-2E90-55B7-132C-B5586C40AAD1}"/>
          </ac:spMkLst>
        </pc:spChg>
        <pc:spChg chg="add mod">
          <ac:chgData name="Rumela Saha" userId="381c52137bb3dd18" providerId="LiveId" clId="{27CCBF3F-F40A-4FB6-8CA8-36042F36CA7F}" dt="2023-06-23T17:48:13.109" v="2275" actId="207"/>
          <ac:spMkLst>
            <pc:docMk/>
            <pc:sldMk cId="942808518" sldId="265"/>
            <ac:spMk id="3" creationId="{D5EB9505-4379-266D-4767-24978397CAD2}"/>
          </ac:spMkLst>
        </pc:spChg>
      </pc:sldChg>
      <pc:sldChg chg="addSp delSp modSp new mod modTransition modAnim">
        <pc:chgData name="Rumela Saha" userId="381c52137bb3dd18" providerId="LiveId" clId="{27CCBF3F-F40A-4FB6-8CA8-36042F36CA7F}" dt="2023-06-24T04:37:58.640" v="2503" actId="14861"/>
        <pc:sldMkLst>
          <pc:docMk/>
          <pc:sldMk cId="1215954081" sldId="266"/>
        </pc:sldMkLst>
        <pc:spChg chg="mod">
          <ac:chgData name="Rumela Saha" userId="381c52137bb3dd18" providerId="LiveId" clId="{27CCBF3F-F40A-4FB6-8CA8-36042F36CA7F}" dt="2023-06-23T17:50:49.552" v="2282" actId="13926"/>
          <ac:spMkLst>
            <pc:docMk/>
            <pc:sldMk cId="1215954081" sldId="266"/>
            <ac:spMk id="2" creationId="{32492846-0017-98FF-1812-6B894EF0C675}"/>
          </ac:spMkLst>
        </pc:spChg>
        <pc:spChg chg="del mod">
          <ac:chgData name="Rumela Saha" userId="381c52137bb3dd18" providerId="LiveId" clId="{27CCBF3F-F40A-4FB6-8CA8-36042F36CA7F}" dt="2023-06-23T17:55:22.550" v="2284" actId="931"/>
          <ac:spMkLst>
            <pc:docMk/>
            <pc:sldMk cId="1215954081" sldId="266"/>
            <ac:spMk id="3" creationId="{97C4FC7A-D070-D9FB-6731-7588F7F41853}"/>
          </ac:spMkLst>
        </pc:spChg>
        <pc:spChg chg="del">
          <ac:chgData name="Rumela Saha" userId="381c52137bb3dd18" providerId="LiveId" clId="{27CCBF3F-F40A-4FB6-8CA8-36042F36CA7F}" dt="2023-06-23T17:56:50.793" v="2286" actId="931"/>
          <ac:spMkLst>
            <pc:docMk/>
            <pc:sldMk cId="1215954081" sldId="266"/>
            <ac:spMk id="4" creationId="{BD58FFA1-8593-15F6-482E-6AF6B21EB507}"/>
          </ac:spMkLst>
        </pc:spChg>
        <pc:spChg chg="add del mod">
          <ac:chgData name="Rumela Saha" userId="381c52137bb3dd18" providerId="LiveId" clId="{27CCBF3F-F40A-4FB6-8CA8-36042F36CA7F}" dt="2023-06-23T17:57:24.310" v="2291" actId="931"/>
          <ac:spMkLst>
            <pc:docMk/>
            <pc:sldMk cId="1215954081" sldId="266"/>
            <ac:spMk id="10" creationId="{49E60D8C-B81C-DE77-D6E7-AC105970CCC9}"/>
          </ac:spMkLst>
        </pc:spChg>
        <pc:spChg chg="add mod">
          <ac:chgData name="Rumela Saha" userId="381c52137bb3dd18" providerId="LiveId" clId="{27CCBF3F-F40A-4FB6-8CA8-36042F36CA7F}" dt="2023-06-23T17:57:06.946" v="2288" actId="571"/>
          <ac:spMkLst>
            <pc:docMk/>
            <pc:sldMk cId="1215954081" sldId="266"/>
            <ac:spMk id="11" creationId="{5FCD4553-93A2-2A1F-930A-AE5F07C9686A}"/>
          </ac:spMkLst>
        </pc:spChg>
        <pc:spChg chg="add del mod">
          <ac:chgData name="Rumela Saha" userId="381c52137bb3dd18" providerId="LiveId" clId="{27CCBF3F-F40A-4FB6-8CA8-36042F36CA7F}" dt="2023-06-23T18:03:17.431" v="2293" actId="931"/>
          <ac:spMkLst>
            <pc:docMk/>
            <pc:sldMk cId="1215954081" sldId="266"/>
            <ac:spMk id="16" creationId="{ACDA94F6-2EB5-3B66-C6DE-89E2E53D9C0E}"/>
          </ac:spMkLst>
        </pc:spChg>
        <pc:picChg chg="add del mod">
          <ac:chgData name="Rumela Saha" userId="381c52137bb3dd18" providerId="LiveId" clId="{27CCBF3F-F40A-4FB6-8CA8-36042F36CA7F}" dt="2023-06-23T17:56:58.560" v="2287" actId="478"/>
          <ac:picMkLst>
            <pc:docMk/>
            <pc:sldMk cId="1215954081" sldId="266"/>
            <ac:picMk id="6" creationId="{C3554F42-D7EA-9691-D88E-CE1DD987B152}"/>
          </ac:picMkLst>
        </pc:picChg>
        <pc:picChg chg="add del mod">
          <ac:chgData name="Rumela Saha" userId="381c52137bb3dd18" providerId="LiveId" clId="{27CCBF3F-F40A-4FB6-8CA8-36042F36CA7F}" dt="2023-06-23T18:03:02.686" v="2292" actId="478"/>
          <ac:picMkLst>
            <pc:docMk/>
            <pc:sldMk cId="1215954081" sldId="266"/>
            <ac:picMk id="8" creationId="{2303F676-5C8F-D3EC-153C-536F6A38354E}"/>
          </ac:picMkLst>
        </pc:picChg>
        <pc:picChg chg="add del mod">
          <ac:chgData name="Rumela Saha" userId="381c52137bb3dd18" providerId="LiveId" clId="{27CCBF3F-F40A-4FB6-8CA8-36042F36CA7F}" dt="2023-06-23T17:57:13.536" v="2290" actId="478"/>
          <ac:picMkLst>
            <pc:docMk/>
            <pc:sldMk cId="1215954081" sldId="266"/>
            <ac:picMk id="12" creationId="{D66B463F-5B48-5552-CD56-F856B0A5E296}"/>
          </ac:picMkLst>
        </pc:picChg>
        <pc:picChg chg="add mod">
          <ac:chgData name="Rumela Saha" userId="381c52137bb3dd18" providerId="LiveId" clId="{27CCBF3F-F40A-4FB6-8CA8-36042F36CA7F}" dt="2023-06-24T04:37:52.885" v="2502" actId="14861"/>
          <ac:picMkLst>
            <pc:docMk/>
            <pc:sldMk cId="1215954081" sldId="266"/>
            <ac:picMk id="14" creationId="{D4A094D3-D3A3-0D0B-50C3-4FFDD7B69438}"/>
          </ac:picMkLst>
        </pc:picChg>
        <pc:picChg chg="add mod">
          <ac:chgData name="Rumela Saha" userId="381c52137bb3dd18" providerId="LiveId" clId="{27CCBF3F-F40A-4FB6-8CA8-36042F36CA7F}" dt="2023-06-24T04:37:58.640" v="2503" actId="14861"/>
          <ac:picMkLst>
            <pc:docMk/>
            <pc:sldMk cId="1215954081" sldId="266"/>
            <ac:picMk id="18" creationId="{C1DC0A64-3EE5-8275-C90D-5189F7CBFF87}"/>
          </ac:picMkLst>
        </pc:picChg>
      </pc:sldChg>
      <pc:sldChg chg="addSp delSp modSp new mod modTransition modAnim">
        <pc:chgData name="Rumela Saha" userId="381c52137bb3dd18" providerId="LiveId" clId="{27CCBF3F-F40A-4FB6-8CA8-36042F36CA7F}" dt="2023-06-24T04:40:12.806" v="2516"/>
        <pc:sldMkLst>
          <pc:docMk/>
          <pc:sldMk cId="2746575817" sldId="267"/>
        </pc:sldMkLst>
        <pc:spChg chg="del">
          <ac:chgData name="Rumela Saha" userId="381c52137bb3dd18" providerId="LiveId" clId="{27CCBF3F-F40A-4FB6-8CA8-36042F36CA7F}" dt="2023-06-23T18:10:26.558" v="2339"/>
          <ac:spMkLst>
            <pc:docMk/>
            <pc:sldMk cId="2746575817" sldId="267"/>
            <ac:spMk id="2" creationId="{2030F503-A7C8-2C2E-5BD0-BFD2FCED794C}"/>
          </ac:spMkLst>
        </pc:spChg>
        <pc:spChg chg="del">
          <ac:chgData name="Rumela Saha" userId="381c52137bb3dd18" providerId="LiveId" clId="{27CCBF3F-F40A-4FB6-8CA8-36042F36CA7F}" dt="2023-06-23T18:14:23.360" v="2343" actId="931"/>
          <ac:spMkLst>
            <pc:docMk/>
            <pc:sldMk cId="2746575817" sldId="267"/>
            <ac:spMk id="3" creationId="{1B67D806-0F43-A3FD-E95C-A9658123E7AB}"/>
          </ac:spMkLst>
        </pc:spChg>
        <pc:spChg chg="del">
          <ac:chgData name="Rumela Saha" userId="381c52137bb3dd18" providerId="LiveId" clId="{27CCBF3F-F40A-4FB6-8CA8-36042F36CA7F}" dt="2023-06-23T18:15:13.781" v="2354" actId="931"/>
          <ac:spMkLst>
            <pc:docMk/>
            <pc:sldMk cId="2746575817" sldId="267"/>
            <ac:spMk id="4" creationId="{54FB62EB-8DE0-35B0-3D39-DBAFB8E2C151}"/>
          </ac:spMkLst>
        </pc:spChg>
        <pc:spChg chg="add mod">
          <ac:chgData name="Rumela Saha" userId="381c52137bb3dd18" providerId="LiveId" clId="{27CCBF3F-F40A-4FB6-8CA8-36042F36CA7F}" dt="2023-06-23T18:10:31.836" v="2342" actId="27636"/>
          <ac:spMkLst>
            <pc:docMk/>
            <pc:sldMk cId="2746575817" sldId="267"/>
            <ac:spMk id="5" creationId="{E8FF55CB-B9C6-A114-EAF3-A72C27400BD1}"/>
          </ac:spMkLst>
        </pc:spChg>
        <pc:picChg chg="add mod">
          <ac:chgData name="Rumela Saha" userId="381c52137bb3dd18" providerId="LiveId" clId="{27CCBF3F-F40A-4FB6-8CA8-36042F36CA7F}" dt="2023-06-24T04:39:02.118" v="2508"/>
          <ac:picMkLst>
            <pc:docMk/>
            <pc:sldMk cId="2746575817" sldId="267"/>
            <ac:picMk id="7" creationId="{8FCB64DA-CDF5-BA2E-6AE9-08C39F807064}"/>
          </ac:picMkLst>
        </pc:picChg>
        <pc:picChg chg="add mod">
          <ac:chgData name="Rumela Saha" userId="381c52137bb3dd18" providerId="LiveId" clId="{27CCBF3F-F40A-4FB6-8CA8-36042F36CA7F}" dt="2023-06-24T04:39:47.875" v="2513" actId="14861"/>
          <ac:picMkLst>
            <pc:docMk/>
            <pc:sldMk cId="2746575817" sldId="267"/>
            <ac:picMk id="9" creationId="{D6B665F0-D900-B35B-34AC-DC8E328C43F0}"/>
          </ac:picMkLst>
        </pc:picChg>
        <pc:picChg chg="add del mod">
          <ac:chgData name="Rumela Saha" userId="381c52137bb3dd18" providerId="LiveId" clId="{27CCBF3F-F40A-4FB6-8CA8-36042F36CA7F}" dt="2023-06-23T18:16:01.117" v="2359" actId="478"/>
          <ac:picMkLst>
            <pc:docMk/>
            <pc:sldMk cId="2746575817" sldId="267"/>
            <ac:picMk id="10" creationId="{205FE76B-326A-0015-0B4F-7EA75ED64076}"/>
          </ac:picMkLst>
        </pc:picChg>
        <pc:picChg chg="add mod">
          <ac:chgData name="Rumela Saha" userId="381c52137bb3dd18" providerId="LiveId" clId="{27CCBF3F-F40A-4FB6-8CA8-36042F36CA7F}" dt="2023-06-24T04:40:12.806" v="2516"/>
          <ac:picMkLst>
            <pc:docMk/>
            <pc:sldMk cId="2746575817" sldId="267"/>
            <ac:picMk id="11" creationId="{5C0B2944-4ED6-1492-FC14-FFBFC119229C}"/>
          </ac:picMkLst>
        </pc:picChg>
      </pc:sldChg>
      <pc:sldChg chg="addSp modSp new mod">
        <pc:chgData name="Rumela Saha" userId="381c52137bb3dd18" providerId="LiveId" clId="{27CCBF3F-F40A-4FB6-8CA8-36042F36CA7F}" dt="2023-06-24T04:49:00.296" v="2554" actId="2711"/>
        <pc:sldMkLst>
          <pc:docMk/>
          <pc:sldMk cId="556700220" sldId="268"/>
        </pc:sldMkLst>
        <pc:spChg chg="add mod">
          <ac:chgData name="Rumela Saha" userId="381c52137bb3dd18" providerId="LiveId" clId="{27CCBF3F-F40A-4FB6-8CA8-36042F36CA7F}" dt="2023-06-24T04:41:10.856" v="2518" actId="14861"/>
          <ac:spMkLst>
            <pc:docMk/>
            <pc:sldMk cId="556700220" sldId="268"/>
            <ac:spMk id="2" creationId="{6E50BC59-4B42-269A-7094-92FCE619225F}"/>
          </ac:spMkLst>
        </pc:spChg>
        <pc:spChg chg="add mod">
          <ac:chgData name="Rumela Saha" userId="381c52137bb3dd18" providerId="LiveId" clId="{27CCBF3F-F40A-4FB6-8CA8-36042F36CA7F}" dt="2023-06-24T04:43:53.187" v="2524" actId="12"/>
          <ac:spMkLst>
            <pc:docMk/>
            <pc:sldMk cId="556700220" sldId="268"/>
            <ac:spMk id="3" creationId="{B67C332C-C95A-1BEB-A5F4-A7DE6BB74F5C}"/>
          </ac:spMkLst>
        </pc:spChg>
        <pc:spChg chg="add mod">
          <ac:chgData name="Rumela Saha" userId="381c52137bb3dd18" providerId="LiveId" clId="{27CCBF3F-F40A-4FB6-8CA8-36042F36CA7F}" dt="2023-06-24T04:44:43.953" v="2529" actId="2711"/>
          <ac:spMkLst>
            <pc:docMk/>
            <pc:sldMk cId="556700220" sldId="268"/>
            <ac:spMk id="4" creationId="{1EABFB4F-0EE9-50A1-E882-D0AB5ACC9407}"/>
          </ac:spMkLst>
        </pc:spChg>
        <pc:spChg chg="add mod">
          <ac:chgData name="Rumela Saha" userId="381c52137bb3dd18" providerId="LiveId" clId="{27CCBF3F-F40A-4FB6-8CA8-36042F36CA7F}" dt="2023-06-24T04:45:50.658" v="2534" actId="12"/>
          <ac:spMkLst>
            <pc:docMk/>
            <pc:sldMk cId="556700220" sldId="268"/>
            <ac:spMk id="5" creationId="{C1CE546D-C4E8-6003-45F2-2F223EA2289A}"/>
          </ac:spMkLst>
        </pc:spChg>
        <pc:spChg chg="add mod">
          <ac:chgData name="Rumela Saha" userId="381c52137bb3dd18" providerId="LiveId" clId="{27CCBF3F-F40A-4FB6-8CA8-36042F36CA7F}" dt="2023-06-24T04:46:37.219" v="2539" actId="2711"/>
          <ac:spMkLst>
            <pc:docMk/>
            <pc:sldMk cId="556700220" sldId="268"/>
            <ac:spMk id="6" creationId="{C7F34A73-E41E-A3AD-1D56-543BE4590DD8}"/>
          </ac:spMkLst>
        </pc:spChg>
        <pc:spChg chg="add mod">
          <ac:chgData name="Rumela Saha" userId="381c52137bb3dd18" providerId="LiveId" clId="{27CCBF3F-F40A-4FB6-8CA8-36042F36CA7F}" dt="2023-06-24T04:47:30.848" v="2544" actId="2711"/>
          <ac:spMkLst>
            <pc:docMk/>
            <pc:sldMk cId="556700220" sldId="268"/>
            <ac:spMk id="7" creationId="{032CB2D3-CB04-0ED6-BBA4-5AD1E201AE40}"/>
          </ac:spMkLst>
        </pc:spChg>
        <pc:spChg chg="add mod">
          <ac:chgData name="Rumela Saha" userId="381c52137bb3dd18" providerId="LiveId" clId="{27CCBF3F-F40A-4FB6-8CA8-36042F36CA7F}" dt="2023-06-24T04:48:13.583" v="2549" actId="2711"/>
          <ac:spMkLst>
            <pc:docMk/>
            <pc:sldMk cId="556700220" sldId="268"/>
            <ac:spMk id="8" creationId="{F1D620D1-0AD6-BF22-5138-2FA73A704B33}"/>
          </ac:spMkLst>
        </pc:spChg>
        <pc:spChg chg="add mod">
          <ac:chgData name="Rumela Saha" userId="381c52137bb3dd18" providerId="LiveId" clId="{27CCBF3F-F40A-4FB6-8CA8-36042F36CA7F}" dt="2023-06-24T04:49:00.296" v="2554" actId="2711"/>
          <ac:spMkLst>
            <pc:docMk/>
            <pc:sldMk cId="556700220" sldId="268"/>
            <ac:spMk id="9" creationId="{43FA6314-D6D4-0C2E-B0EF-581D8AD8DA21}"/>
          </ac:spMkLst>
        </pc:spChg>
      </pc:sldChg>
      <pc:sldChg chg="addSp delSp modSp new del mod">
        <pc:chgData name="Rumela Saha" userId="381c52137bb3dd18" providerId="LiveId" clId="{27CCBF3F-F40A-4FB6-8CA8-36042F36CA7F}" dt="2023-06-23T18:25:21.785" v="2407" actId="2696"/>
        <pc:sldMkLst>
          <pc:docMk/>
          <pc:sldMk cId="907416613" sldId="268"/>
        </pc:sldMkLst>
        <pc:spChg chg="del mod">
          <ac:chgData name="Rumela Saha" userId="381c52137bb3dd18" providerId="LiveId" clId="{27CCBF3F-F40A-4FB6-8CA8-36042F36CA7F}" dt="2023-06-23T18:22:28.538" v="2391" actId="478"/>
          <ac:spMkLst>
            <pc:docMk/>
            <pc:sldMk cId="907416613" sldId="268"/>
            <ac:spMk id="2" creationId="{11299AE8-7B20-E77B-6BA2-A9D31F9C97EE}"/>
          </ac:spMkLst>
        </pc:spChg>
        <pc:spChg chg="add mod">
          <ac:chgData name="Rumela Saha" userId="381c52137bb3dd18" providerId="LiveId" clId="{27CCBF3F-F40A-4FB6-8CA8-36042F36CA7F}" dt="2023-06-23T18:25:14.760" v="2405" actId="1076"/>
          <ac:spMkLst>
            <pc:docMk/>
            <pc:sldMk cId="907416613" sldId="268"/>
            <ac:spMk id="4" creationId="{FD4A8E4E-D80E-470A-65E7-5679FB813E62}"/>
          </ac:spMkLst>
        </pc:spChg>
        <pc:spChg chg="add mod ord">
          <ac:chgData name="Rumela Saha" userId="381c52137bb3dd18" providerId="LiveId" clId="{27CCBF3F-F40A-4FB6-8CA8-36042F36CA7F}" dt="2023-06-23T18:25:16.300" v="2406" actId="1076"/>
          <ac:spMkLst>
            <pc:docMk/>
            <pc:sldMk cId="907416613" sldId="268"/>
            <ac:spMk id="6" creationId="{FA2B2422-A791-6CE4-86F5-DDF9CCDDDB08}"/>
          </ac:spMkLst>
        </pc:spChg>
      </pc:sldChg>
      <pc:sldChg chg="addSp modSp new mod">
        <pc:chgData name="Rumela Saha" userId="381c52137bb3dd18" providerId="LiveId" clId="{27CCBF3F-F40A-4FB6-8CA8-36042F36CA7F}" dt="2023-06-24T04:55:28.197" v="2581" actId="11530"/>
        <pc:sldMkLst>
          <pc:docMk/>
          <pc:sldMk cId="1842697104" sldId="269"/>
        </pc:sldMkLst>
        <pc:spChg chg="add mod">
          <ac:chgData name="Rumela Saha" userId="381c52137bb3dd18" providerId="LiveId" clId="{27CCBF3F-F40A-4FB6-8CA8-36042F36CA7F}" dt="2023-06-24T04:55:28.197" v="2581" actId="11530"/>
          <ac:spMkLst>
            <pc:docMk/>
            <pc:sldMk cId="1842697104" sldId="269"/>
            <ac:spMk id="2" creationId="{A8A66C12-90D1-977C-1120-2634A6DA875C}"/>
          </ac:spMkLst>
        </pc:spChg>
      </pc:sldChg>
      <pc:sldMasterChg chg="modTransition modSldLayout">
        <pc:chgData name="Rumela Saha" userId="381c52137bb3dd18" providerId="LiveId" clId="{27CCBF3F-F40A-4FB6-8CA8-36042F36CA7F}" dt="2023-06-23T18:19:34.906" v="2372"/>
        <pc:sldMasterMkLst>
          <pc:docMk/>
          <pc:sldMasterMk cId="2873321616" sldId="2147483761"/>
        </pc:sldMasterMkLst>
        <pc:sldLayoutChg chg="modTransition">
          <pc:chgData name="Rumela Saha" userId="381c52137bb3dd18" providerId="LiveId" clId="{27CCBF3F-F40A-4FB6-8CA8-36042F36CA7F}" dt="2023-06-23T18:19:34.906" v="2372"/>
          <pc:sldLayoutMkLst>
            <pc:docMk/>
            <pc:sldMasterMk cId="2873321616" sldId="2147483761"/>
            <pc:sldLayoutMk cId="192906634" sldId="2147483762"/>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897451023" sldId="2147483763"/>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28152968" sldId="2147483764"/>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851953921" sldId="2147483765"/>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192132535" sldId="2147483766"/>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2087665663" sldId="2147483767"/>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874423312" sldId="2147483768"/>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073428608" sldId="2147483769"/>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560371081" sldId="2147483770"/>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691317088" sldId="2147483771"/>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662513730" sldId="2147483772"/>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992803154" sldId="2147483773"/>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699008327" sldId="2147483774"/>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229870078" sldId="2147483775"/>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2107531345" sldId="2147483776"/>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3561771110" sldId="2147483777"/>
          </pc:sldLayoutMkLst>
        </pc:sldLayoutChg>
        <pc:sldLayoutChg chg="modTransition">
          <pc:chgData name="Rumela Saha" userId="381c52137bb3dd18" providerId="LiveId" clId="{27CCBF3F-F40A-4FB6-8CA8-36042F36CA7F}" dt="2023-06-23T18:19:34.906" v="2372"/>
          <pc:sldLayoutMkLst>
            <pc:docMk/>
            <pc:sldMasterMk cId="2873321616" sldId="2147483761"/>
            <pc:sldLayoutMk cId="608940320" sldId="2147483778"/>
          </pc:sldLayoutMkLst>
        </pc:sldLayoutChg>
      </pc:sldMasterChg>
    </pc:docChg>
  </pc:docChgLst>
  <pc:docChgLst>
    <pc:chgData name="Sameera K" userId="527b2d7e8f1af525" providerId="LiveId" clId="{6E51F650-44F9-4342-9038-2EE1D04F4D0F}"/>
    <pc:docChg chg="modSld">
      <pc:chgData name="Sameera K" userId="527b2d7e8f1af525" providerId="LiveId" clId="{6E51F650-44F9-4342-9038-2EE1D04F4D0F}" dt="2023-08-31T07:20:04.343" v="1" actId="1036"/>
      <pc:docMkLst>
        <pc:docMk/>
      </pc:docMkLst>
      <pc:sldChg chg="modSp mod">
        <pc:chgData name="Sameera K" userId="527b2d7e8f1af525" providerId="LiveId" clId="{6E51F650-44F9-4342-9038-2EE1D04F4D0F}" dt="2023-08-31T07:20:04.343" v="1" actId="1036"/>
        <pc:sldMkLst>
          <pc:docMk/>
          <pc:sldMk cId="1763018694" sldId="257"/>
        </pc:sldMkLst>
        <pc:picChg chg="mod">
          <ac:chgData name="Sameera K" userId="527b2d7e8f1af525" providerId="LiveId" clId="{6E51F650-44F9-4342-9038-2EE1D04F4D0F}" dt="2023-08-31T07:20:04.343" v="1" actId="1036"/>
          <ac:picMkLst>
            <pc:docMk/>
            <pc:sldMk cId="1763018694" sldId="257"/>
            <ac:picMk id="3" creationId="{BDF368B4-83CF-6979-DBEB-D5CE985DF7B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Weekday</a:t>
            </a:r>
            <a:r>
              <a:rPr lang="en-IN" baseline="0" dirty="0"/>
              <a:t> VS Weekend</a:t>
            </a:r>
            <a:endParaRPr lang="en-IN" dirty="0"/>
          </a:p>
        </c:rich>
      </c:tx>
      <c:overlay val="0"/>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glow rad="63500">
            <a:schemeClr val="accent1">
              <a:satMod val="175000"/>
              <a:alpha val="40000"/>
            </a:schemeClr>
          </a:glow>
          <a:outerShdw blurRad="50800" dist="38100" dir="5400000" algn="t" rotWithShape="0">
            <a:prstClr val="black">
              <a:alpha val="40000"/>
            </a:prstClr>
          </a:outerShdw>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Orders</c:v>
                </c:pt>
              </c:strCache>
            </c:strRef>
          </c:tx>
          <c:spPr>
            <a:blipFill rotWithShape="1">
              <a:blip xmlns:r="http://schemas.openxmlformats.org/officeDocument/2006/relationships" r:embed="rId3">
                <a:duotone>
                  <a:schemeClr val="accent1">
                    <a:shade val="30000"/>
                    <a:satMod val="115000"/>
                  </a:schemeClr>
                  <a:schemeClr val="accent1">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2"/>
                <c:pt idx="0">
                  <c:v>Weekdays</c:v>
                </c:pt>
                <c:pt idx="1">
                  <c:v>Weekends</c:v>
                </c:pt>
              </c:strCache>
            </c:strRef>
          </c:cat>
          <c:val>
            <c:numRef>
              <c:f>Sheet1!$B$2:$B$5</c:f>
              <c:numCache>
                <c:formatCode>General</c:formatCode>
                <c:ptCount val="4"/>
                <c:pt idx="0">
                  <c:v>76594</c:v>
                </c:pt>
                <c:pt idx="1">
                  <c:v>22847</c:v>
                </c:pt>
              </c:numCache>
            </c:numRef>
          </c:val>
          <c:extLst>
            <c:ext xmlns:c16="http://schemas.microsoft.com/office/drawing/2014/chart" uri="{C3380CC4-5D6E-409C-BE32-E72D297353CC}">
              <c16:uniqueId val="{00000000-B78C-4837-B420-6D24B03EAF85}"/>
            </c:ext>
          </c:extLst>
        </c:ser>
        <c:ser>
          <c:idx val="1"/>
          <c:order val="1"/>
          <c:tx>
            <c:strRef>
              <c:f>Sheet1!$C$1</c:f>
              <c:strCache>
                <c:ptCount val="1"/>
                <c:pt idx="0">
                  <c:v>Avg. Pay_value</c:v>
                </c:pt>
              </c:strCache>
            </c:strRef>
          </c:tx>
          <c:spPr>
            <a:blipFill rotWithShape="1">
              <a:blip xmlns:r="http://schemas.openxmlformats.org/officeDocument/2006/relationships" r:embed="rId3">
                <a:duotone>
                  <a:schemeClr val="accent2">
                    <a:shade val="30000"/>
                    <a:satMod val="115000"/>
                  </a:schemeClr>
                  <a:schemeClr val="accent2">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2"/>
                <c:pt idx="0">
                  <c:v>Weekdays</c:v>
                </c:pt>
                <c:pt idx="1">
                  <c:v>Weekends</c:v>
                </c:pt>
              </c:strCache>
            </c:strRef>
          </c:cat>
          <c:val>
            <c:numRef>
              <c:f>Sheet1!$C$2:$C$5</c:f>
              <c:numCache>
                <c:formatCode>General</c:formatCode>
                <c:ptCount val="4"/>
                <c:pt idx="0">
                  <c:v>154.44</c:v>
                </c:pt>
                <c:pt idx="1">
                  <c:v>152.94999999999999</c:v>
                </c:pt>
              </c:numCache>
            </c:numRef>
          </c:val>
          <c:extLst>
            <c:ext xmlns:c16="http://schemas.microsoft.com/office/drawing/2014/chart" uri="{C3380CC4-5D6E-409C-BE32-E72D297353CC}">
              <c16:uniqueId val="{00000001-B78C-4837-B420-6D24B03EAF85}"/>
            </c:ext>
          </c:extLst>
        </c:ser>
        <c:dLbls>
          <c:showLegendKey val="0"/>
          <c:showVal val="1"/>
          <c:showCatName val="0"/>
          <c:showSerName val="0"/>
          <c:showPercent val="0"/>
          <c:showBubbleSize val="0"/>
        </c:dLbls>
        <c:gapWidth val="150"/>
        <c:shape val="box"/>
        <c:axId val="1883584848"/>
        <c:axId val="1883583888"/>
        <c:axId val="1036769392"/>
      </c:bar3DChart>
      <c:catAx>
        <c:axId val="18835848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83583888"/>
        <c:crosses val="autoZero"/>
        <c:auto val="1"/>
        <c:lblAlgn val="ctr"/>
        <c:lblOffset val="100"/>
        <c:noMultiLvlLbl val="0"/>
      </c:catAx>
      <c:valAx>
        <c:axId val="188358388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83584848"/>
        <c:crosses val="autoZero"/>
        <c:crossBetween val="between"/>
      </c:valAx>
      <c:serAx>
        <c:axId val="1036769392"/>
        <c:scaling>
          <c:orientation val="minMax"/>
        </c:scaling>
        <c:delete val="1"/>
        <c:axPos val="b"/>
        <c:majorTickMark val="none"/>
        <c:minorTickMark val="none"/>
        <c:tickLblPos val="nextTo"/>
        <c:crossAx val="1883583888"/>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doughnutChart>
        <c:varyColors val="1"/>
        <c:ser>
          <c:idx val="0"/>
          <c:order val="0"/>
          <c:tx>
            <c:strRef>
              <c:f>Sheet1!$B$1</c:f>
              <c:strCache>
                <c:ptCount val="1"/>
                <c:pt idx="0">
                  <c:v>Sao_Paulo</c:v>
                </c:pt>
              </c:strCache>
            </c:strRef>
          </c:tx>
          <c:dPt>
            <c:idx val="0"/>
            <c:bubble3D val="0"/>
            <c:spPr>
              <a:blipFill rotWithShape="1">
                <a:blip xmlns:r="http://schemas.openxmlformats.org/officeDocument/2006/relationships" r:embed="rId3">
                  <a:duotone>
                    <a:schemeClr val="accent2">
                      <a:shade val="30000"/>
                      <a:satMod val="115000"/>
                    </a:schemeClr>
                    <a:schemeClr val="accent2">
                      <a:tint val="34000"/>
                    </a:schemeClr>
                  </a:duotone>
                </a:blip>
                <a:tile tx="0" ty="0" sx="60000" sy="59000" flip="none" algn="b"/>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3-5614-45C5-BB4E-2248408CE980}"/>
              </c:ext>
            </c:extLst>
          </c:dPt>
          <c:dPt>
            <c:idx val="1"/>
            <c:bubble3D val="0"/>
            <c:spPr>
              <a:blipFill rotWithShape="1">
                <a:blip xmlns:r="http://schemas.openxmlformats.org/officeDocument/2006/relationships" r:embed="rId3">
                  <a:duotone>
                    <a:schemeClr val="accent4">
                      <a:shade val="30000"/>
                      <a:satMod val="115000"/>
                    </a:schemeClr>
                    <a:schemeClr val="accent4">
                      <a:tint val="34000"/>
                    </a:schemeClr>
                  </a:duotone>
                </a:blip>
                <a:tile tx="0" ty="0" sx="60000" sy="59000" flip="none" algn="b"/>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4-5614-45C5-BB4E-2248408CE980}"/>
              </c:ext>
            </c:extLst>
          </c:dPt>
          <c:dPt>
            <c:idx val="2"/>
            <c:bubble3D val="0"/>
            <c:spPr>
              <a:blipFill rotWithShape="1">
                <a:blip xmlns:r="http://schemas.openxmlformats.org/officeDocument/2006/relationships" r:embed="rId3">
                  <a:duotone>
                    <a:schemeClr val="accent6">
                      <a:shade val="30000"/>
                      <a:satMod val="115000"/>
                    </a:schemeClr>
                    <a:schemeClr val="accent6">
                      <a:tint val="34000"/>
                    </a:schemeClr>
                  </a:duotone>
                </a:blip>
                <a:tile tx="0" ty="0" sx="60000" sy="59000" flip="none" algn="b"/>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5-2482-4F91-B386-34B3D60B0E5D}"/>
              </c:ext>
            </c:extLst>
          </c:dPt>
          <c:dPt>
            <c:idx val="3"/>
            <c:bubble3D val="0"/>
            <c:spPr>
              <a:blipFill rotWithShape="1">
                <a:blip xmlns:r="http://schemas.openxmlformats.org/officeDocument/2006/relationships" r:embed="rId3">
                  <a:duotone>
                    <a:schemeClr val="accent2">
                      <a:lumMod val="60000"/>
                      <a:shade val="30000"/>
                      <a:satMod val="115000"/>
                    </a:schemeClr>
                    <a:schemeClr val="accent2">
                      <a:lumMod val="60000"/>
                      <a:tint val="34000"/>
                    </a:schemeClr>
                  </a:duotone>
                </a:blip>
                <a:tile tx="0" ty="0" sx="60000" sy="59000" flip="none" algn="b"/>
              </a:blipFill>
              <a:ln>
                <a:noFill/>
              </a:ln>
              <a:effectLst>
                <a:outerShdw blurRad="50800" dist="19050" dir="5400000" algn="tl" rotWithShape="0">
                  <a:srgbClr val="000000">
                    <a:alpha val="60000"/>
                  </a:srgbClr>
                </a:outerShdw>
                <a:softEdge rad="12700"/>
              </a:effectLst>
            </c:spPr>
            <c:extLst>
              <c:ext xmlns:c16="http://schemas.microsoft.com/office/drawing/2014/chart" uri="{C3380CC4-5D6E-409C-BE32-E72D297353CC}">
                <c16:uniqueId val="{00000007-2482-4F91-B386-34B3D60B0E5D}"/>
              </c:ext>
            </c:extLst>
          </c:dPt>
          <c:dLbls>
            <c:dLbl>
              <c:idx val="0"/>
              <c:layout>
                <c:manualLayout>
                  <c:x val="0.12489648033126294"/>
                  <c:y val="-9.9374021909233185E-3"/>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614-45C5-BB4E-2248408CE980}"/>
                </c:ext>
              </c:extLst>
            </c:dLbl>
            <c:dLbl>
              <c:idx val="1"/>
              <c:layout>
                <c:manualLayout>
                  <c:x val="-0.10517598343685304"/>
                  <c:y val="-1.4906103286385067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5614-45C5-BB4E-2248408CE98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2"/>
                <c:pt idx="0">
                  <c:v>Avg. Price</c:v>
                </c:pt>
                <c:pt idx="1">
                  <c:v>Avg. Payment_Values</c:v>
                </c:pt>
              </c:strCache>
            </c:strRef>
          </c:cat>
          <c:val>
            <c:numRef>
              <c:f>Sheet1!$B$2:$B$5</c:f>
              <c:numCache>
                <c:formatCode>General</c:formatCode>
                <c:ptCount val="4"/>
                <c:pt idx="0">
                  <c:v>107.53</c:v>
                </c:pt>
                <c:pt idx="1">
                  <c:v>135.83000000000001</c:v>
                </c:pt>
              </c:numCache>
            </c:numRef>
          </c:val>
          <c:extLst>
            <c:ext xmlns:c16="http://schemas.microsoft.com/office/drawing/2014/chart" uri="{C3380CC4-5D6E-409C-BE32-E72D297353CC}">
              <c16:uniqueId val="{00000000-5614-45C5-BB4E-2248408CE980}"/>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63500">
        <a:srgbClr val="C00000">
          <a:alpha val="40000"/>
        </a:srgbClr>
      </a:glow>
      <a:outerShdw blurRad="50800" dist="38100" dir="2700000" algn="tl" rotWithShape="0">
        <a:schemeClr val="tx1">
          <a:alpha val="40000"/>
        </a:schemeClr>
      </a:outerShdw>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Review Score VS Avg. Shipping Days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Avg. Shipping Days</c:v>
                </c:pt>
              </c:strCache>
            </c:strRef>
          </c:tx>
          <c:dPt>
            <c:idx val="0"/>
            <c:bubble3D val="0"/>
            <c:spPr>
              <a:blipFill rotWithShape="1">
                <a:blip xmlns:r="http://schemas.openxmlformats.org/officeDocument/2006/relationships" r:embed="rId3">
                  <a:duotone>
                    <a:schemeClr val="accent1">
                      <a:shade val="30000"/>
                      <a:satMod val="115000"/>
                    </a:schemeClr>
                    <a:schemeClr val="accent1">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extLst>
              <c:ext xmlns:c16="http://schemas.microsoft.com/office/drawing/2014/chart" uri="{C3380CC4-5D6E-409C-BE32-E72D297353CC}">
                <c16:uniqueId val="{00000001-1F18-498C-BDEE-3A415813ACB3}"/>
              </c:ext>
            </c:extLst>
          </c:dPt>
          <c:dPt>
            <c:idx val="1"/>
            <c:bubble3D val="0"/>
            <c:spPr>
              <a:blipFill rotWithShape="1">
                <a:blip xmlns:r="http://schemas.openxmlformats.org/officeDocument/2006/relationships" r:embed="rId3">
                  <a:duotone>
                    <a:schemeClr val="accent2">
                      <a:shade val="30000"/>
                      <a:satMod val="115000"/>
                    </a:schemeClr>
                    <a:schemeClr val="accent2">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extLst>
              <c:ext xmlns:c16="http://schemas.microsoft.com/office/drawing/2014/chart" uri="{C3380CC4-5D6E-409C-BE32-E72D297353CC}">
                <c16:uniqueId val="{00000003-1F18-498C-BDEE-3A415813ACB3}"/>
              </c:ext>
            </c:extLst>
          </c:dPt>
          <c:dPt>
            <c:idx val="2"/>
            <c:bubble3D val="0"/>
            <c:spPr>
              <a:blipFill rotWithShape="1">
                <a:blip xmlns:r="http://schemas.openxmlformats.org/officeDocument/2006/relationships" r:embed="rId3">
                  <a:duotone>
                    <a:schemeClr val="accent3">
                      <a:shade val="30000"/>
                      <a:satMod val="115000"/>
                    </a:schemeClr>
                    <a:schemeClr val="accent3">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extLst>
              <c:ext xmlns:c16="http://schemas.microsoft.com/office/drawing/2014/chart" uri="{C3380CC4-5D6E-409C-BE32-E72D297353CC}">
                <c16:uniqueId val="{00000005-1F18-498C-BDEE-3A415813ACB3}"/>
              </c:ext>
            </c:extLst>
          </c:dPt>
          <c:dPt>
            <c:idx val="3"/>
            <c:bubble3D val="0"/>
            <c:spPr>
              <a:blipFill rotWithShape="1">
                <a:blip xmlns:r="http://schemas.openxmlformats.org/officeDocument/2006/relationships" r:embed="rId3">
                  <a:duotone>
                    <a:schemeClr val="accent4">
                      <a:shade val="30000"/>
                      <a:satMod val="115000"/>
                    </a:schemeClr>
                    <a:schemeClr val="accent4">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extLst>
              <c:ext xmlns:c16="http://schemas.microsoft.com/office/drawing/2014/chart" uri="{C3380CC4-5D6E-409C-BE32-E72D297353CC}">
                <c16:uniqueId val="{00000007-1F18-498C-BDEE-3A415813ACB3}"/>
              </c:ext>
            </c:extLst>
          </c:dPt>
          <c:dPt>
            <c:idx val="4"/>
            <c:bubble3D val="0"/>
            <c:spPr>
              <a:blipFill rotWithShape="1">
                <a:blip xmlns:r="http://schemas.openxmlformats.org/officeDocument/2006/relationships" r:embed="rId3">
                  <a:duotone>
                    <a:schemeClr val="accent5">
                      <a:shade val="30000"/>
                      <a:satMod val="115000"/>
                    </a:schemeClr>
                    <a:schemeClr val="accent5">
                      <a:tint val="34000"/>
                    </a:schemeClr>
                  </a:duotone>
                </a:blip>
                <a:tile tx="0" ty="0" sx="60000" sy="59000" flip="none" algn="b"/>
              </a:blipFill>
              <a:ln>
                <a:noFill/>
              </a:ln>
              <a:effectLst>
                <a:outerShdw blurRad="50800" dist="19050" dir="5400000" algn="tl" rotWithShape="0">
                  <a:srgbClr val="000000">
                    <a:alpha val="60000"/>
                  </a:srgbClr>
                </a:outerShdw>
                <a:softEdge rad="12700"/>
              </a:effectLst>
              <a:sp3d/>
            </c:spPr>
            <c:extLst>
              <c:ext xmlns:c16="http://schemas.microsoft.com/office/drawing/2014/chart" uri="{C3380CC4-5D6E-409C-BE32-E72D297353CC}">
                <c16:uniqueId val="{00000009-1F18-498C-BDEE-3A415813ACB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21.3</c:v>
                </c:pt>
                <c:pt idx="1">
                  <c:v>16.600000000000001</c:v>
                </c:pt>
                <c:pt idx="2">
                  <c:v>14.2</c:v>
                </c:pt>
                <c:pt idx="3">
                  <c:v>12.3</c:v>
                </c:pt>
                <c:pt idx="4">
                  <c:v>10.6</c:v>
                </c:pt>
              </c:numCache>
            </c:numRef>
          </c:val>
          <c:extLst>
            <c:ext xmlns:c16="http://schemas.microsoft.com/office/drawing/2014/chart" uri="{C3380CC4-5D6E-409C-BE32-E72D297353CC}">
              <c16:uniqueId val="{00000000-2ED2-4C01-A3E1-44E33B5B09A1}"/>
            </c:ext>
          </c:extLst>
        </c:ser>
        <c:dLbls>
          <c:dLblPos val="ctr"/>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Debit_Card</cx:pt>
          <cx:pt idx="1">Voucher</cx:pt>
          <cx:pt idx="2">Boleto</cx:pt>
          <cx:pt idx="3">Credit_Card</cx:pt>
        </cx:lvl>
      </cx:strDim>
      <cx:numDim type="size">
        <cx:f>Sheet1!$B$2:$B$5</cx:f>
        <cx:lvl ptCount="4" formatCode="General">
          <cx:pt idx="0">922</cx:pt>
          <cx:pt idx="1">2150</cx:pt>
          <cx:pt idx="2">11283</cx:pt>
          <cx:pt idx="3">43981</cx:pt>
        </cx:lvl>
      </cx:numDim>
    </cx:data>
  </cx:chartData>
  <cx:chart>
    <cx:title pos="t" align="ctr" overlay="0">
      <cx:tx>
        <cx:txData>
          <cx:v>Payment_Type</cx:v>
        </cx:txData>
      </cx:tx>
      <cx:txPr>
        <a:bodyPr rot="0" spcFirstLastPara="1" vertOverflow="ellipsis" vert="horz" wrap="square" lIns="38100" tIns="19050" rIns="38100" bIns="19050" anchor="ctr" anchorCtr="1" compatLnSpc="0"/>
        <a:lstStyle/>
        <a:p>
          <a:pPr algn="ctr" rtl="0">
            <a:defRPr sz="1862" b="1" i="0" u="none" strike="noStrike" kern="1200" cap="none" baseline="0">
              <a:solidFill>
                <a:prstClr val="white">
                  <a:lumMod val="85000"/>
                </a:prstClr>
              </a:solidFill>
              <a:latin typeface="+mn-lt"/>
              <a:ea typeface="+mn-ea"/>
              <a:cs typeface="+mn-cs"/>
            </a:defRPr>
          </a:pPr>
          <a:r>
            <a:rPr kumimoji="0" lang="en-US" sz="1862" b="1" i="0" u="none" strike="noStrike" kern="1200" cap="none" spc="0" normalizeH="0" baseline="0" noProof="0">
              <a:ln>
                <a:noFill/>
              </a:ln>
              <a:solidFill>
                <a:prstClr val="white">
                  <a:lumMod val="85000"/>
                </a:prstClr>
              </a:solidFill>
              <a:effectLst/>
              <a:uLnTx/>
              <a:uFillTx/>
              <a:latin typeface="Corbel" panose="020B0503020204020204"/>
            </a:rPr>
            <a:t>Payment_Type</a:t>
          </a:r>
        </a:p>
      </cx:txPr>
    </cx:title>
    <cx:plotArea>
      <cx:plotAreaRegion>
        <cx:series layoutId="treemap" uniqueId="{751E5309-0C45-45E2-978B-E0AB1CC9769A}">
          <cx:tx>
            <cx:txData>
              <cx:f>Sheet1!$B$1</cx:f>
              <cx:v>Payment_Type</cx:v>
            </cx:txData>
          </cx:tx>
          <cx:dataLabels pos="inEnd">
            <cx:visibility seriesName="0" categoryName="1" value="1"/>
            <cx:separator>
</cx:separator>
          </cx:dataLabels>
          <cx:dataId val="0"/>
          <cx:layoutPr>
            <cx:parentLabelLayout val="overlapping"/>
          </cx:layoutPr>
        </cx:series>
      </cx:plotAreaRegion>
    </cx:plotArea>
    <cx:legend pos="b" align="ctr" overlay="0"/>
  </cx:chart>
  <cx:spPr>
    <a:solidFill>
      <a:schemeClr val="tx1">
        <a:lumMod val="65000"/>
        <a:lumOff val="35000"/>
      </a:schemeClr>
    </a:solidFill>
    <a:effectLst>
      <a:glow rad="63500">
        <a:schemeClr val="accent1">
          <a:satMod val="175000"/>
          <a:alpha val="40000"/>
        </a:schemeClr>
      </a:glow>
      <a:outerShdw blurRad="50800" dist="38100" dir="2700000" algn="tl" rotWithShape="0">
        <a:prstClr val="black">
          <a:alpha val="40000"/>
        </a:prstClr>
      </a:outerShdw>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1D303-F134-4593-8F59-39E0E4DE29B8}" type="datetimeFigureOut">
              <a:rPr lang="en-IN" smtClean="0"/>
              <a:t>26-11-2023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11412-BA3E-44AB-A17E-2C51A0D63850}" type="slidenum">
              <a:rPr lang="en-IN" smtClean="0"/>
              <a:t>‹#›</a:t>
            </a:fld>
            <a:endParaRPr lang="en-IN"/>
          </a:p>
        </p:txBody>
      </p:sp>
    </p:spTree>
    <p:extLst>
      <p:ext uri="{BB962C8B-B14F-4D97-AF65-F5344CB8AC3E}">
        <p14:creationId xmlns:p14="http://schemas.microsoft.com/office/powerpoint/2010/main" val="127696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192906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53D53-D4A7-423D-B635-3CD7D3972302}"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691317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662513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992803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699008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229870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2107531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561771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608940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897451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53D53-D4A7-423D-B635-3CD7D3972302}"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28152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53D53-D4A7-423D-B635-3CD7D3972302}"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851953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53D53-D4A7-423D-B635-3CD7D3972302}"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192132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53D53-D4A7-423D-B635-3CD7D3972302}"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2087665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53D53-D4A7-423D-B635-3CD7D3972302}"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874423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53D53-D4A7-423D-B635-3CD7D3972302}"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073428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53D53-D4A7-423D-B635-3CD7D3972302}"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5DDF1-5C0B-4178-8021-3BC6EE01BB2D}" type="slidenum">
              <a:rPr lang="en-IN" smtClean="0"/>
              <a:t>‹#›</a:t>
            </a:fld>
            <a:endParaRPr lang="en-IN"/>
          </a:p>
        </p:txBody>
      </p:sp>
    </p:spTree>
    <p:extLst>
      <p:ext uri="{BB962C8B-B14F-4D97-AF65-F5344CB8AC3E}">
        <p14:creationId xmlns:p14="http://schemas.microsoft.com/office/powerpoint/2010/main" val="35603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F53D53-D4A7-423D-B635-3CD7D3972302}" type="datetimeFigureOut">
              <a:rPr lang="en-IN" smtClean="0"/>
              <a:t>26-11-2023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E5DDF1-5C0B-4178-8021-3BC6EE01BB2D}" type="slidenum">
              <a:rPr lang="en-IN" smtClean="0"/>
              <a:t>‹#›</a:t>
            </a:fld>
            <a:endParaRPr lang="en-IN"/>
          </a:p>
        </p:txBody>
      </p:sp>
    </p:spTree>
    <p:extLst>
      <p:ext uri="{BB962C8B-B14F-4D97-AF65-F5344CB8AC3E}">
        <p14:creationId xmlns:p14="http://schemas.microsoft.com/office/powerpoint/2010/main" val="287332161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368B4-83CF-6979-DBEB-D5CE985DF7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7157"/>
            <a:ext cx="12192000" cy="6904653"/>
          </a:xfrm>
          <a:prstGeom prst="rect">
            <a:avLst/>
          </a:prstGeom>
        </p:spPr>
      </p:pic>
      <p:sp>
        <p:nvSpPr>
          <p:cNvPr id="4" name="TextBox 3">
            <a:extLst>
              <a:ext uri="{FF2B5EF4-FFF2-40B4-BE49-F238E27FC236}">
                <a16:creationId xmlns:a16="http://schemas.microsoft.com/office/drawing/2014/main" id="{E6E177E4-0535-4962-D2F1-20B5E631C11A}"/>
              </a:ext>
            </a:extLst>
          </p:cNvPr>
          <p:cNvSpPr txBox="1"/>
          <p:nvPr/>
        </p:nvSpPr>
        <p:spPr>
          <a:xfrm>
            <a:off x="6457951" y="5316602"/>
            <a:ext cx="5646574" cy="14465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nchor="ctr">
            <a:spAutoFit/>
          </a:bodyPr>
          <a:lstStyle/>
          <a:p>
            <a:pPr algn="ctr"/>
            <a:r>
              <a:rPr lang="en-IN" sz="4400" b="1" dirty="0">
                <a:latin typeface="Colonna MT" panose="04020805060202030203" pitchFamily="82" charset="0"/>
              </a:rPr>
              <a:t>Project 159</a:t>
            </a:r>
          </a:p>
          <a:p>
            <a:pPr algn="ctr"/>
            <a:r>
              <a:rPr lang="en-IN" sz="4400" b="1" dirty="0">
                <a:latin typeface="Colonna MT" panose="04020805060202030203" pitchFamily="82" charset="0"/>
              </a:rPr>
              <a:t>Presented by Group 1</a:t>
            </a:r>
          </a:p>
        </p:txBody>
      </p:sp>
      <p:pic>
        <p:nvPicPr>
          <p:cNvPr id="5" name="Picture 4">
            <a:extLst>
              <a:ext uri="{FF2B5EF4-FFF2-40B4-BE49-F238E27FC236}">
                <a16:creationId xmlns:a16="http://schemas.microsoft.com/office/drawing/2014/main" id="{80353A0F-E686-B057-4BC8-FAF10A452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05" y="0"/>
            <a:ext cx="1982022" cy="2004167"/>
          </a:xfrm>
          <a:prstGeom prst="rect">
            <a:avLst/>
          </a:prstGeom>
        </p:spPr>
      </p:pic>
    </p:spTree>
    <p:extLst>
      <p:ext uri="{BB962C8B-B14F-4D97-AF65-F5344CB8AC3E}">
        <p14:creationId xmlns:p14="http://schemas.microsoft.com/office/powerpoint/2010/main" val="1763018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CB64DA-CDF5-BA2E-6AE9-08C39F807064}"/>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780382" y="1382094"/>
            <a:ext cx="4894262" cy="1903057"/>
          </a:xfrm>
          <a:effectLst>
            <a:glow rad="101600">
              <a:schemeClr val="accent4">
                <a:satMod val="175000"/>
                <a:alpha val="40000"/>
              </a:schemeClr>
            </a:glow>
            <a:outerShdw blurRad="50800" dist="38100" dir="2700000" algn="tl" rotWithShape="0">
              <a:prstClr val="black">
                <a:alpha val="40000"/>
              </a:prstClr>
            </a:outerShdw>
          </a:effectLst>
        </p:spPr>
      </p:pic>
      <p:pic>
        <p:nvPicPr>
          <p:cNvPr id="9" name="Content Placeholder 8">
            <a:extLst>
              <a:ext uri="{FF2B5EF4-FFF2-40B4-BE49-F238E27FC236}">
                <a16:creationId xmlns:a16="http://schemas.microsoft.com/office/drawing/2014/main" id="{D6B665F0-D900-B35B-34AC-DC8E328C43F0}"/>
              </a:ext>
            </a:extLst>
          </p:cNvPr>
          <p:cNvPicPr>
            <a:picLocks noGrp="1" noChangeAspect="1"/>
          </p:cNvPicPr>
          <p:nvPr>
            <p:ph sz="half" idx="2"/>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1778794" y="3572850"/>
            <a:ext cx="4895850" cy="2493256"/>
          </a:xfrm>
          <a:effectLst>
            <a:glow rad="101600">
              <a:schemeClr val="accent6">
                <a:satMod val="175000"/>
                <a:alpha val="40000"/>
              </a:schemeClr>
            </a:glow>
            <a:outerShdw blurRad="50800" dist="38100" dir="2700000" algn="tl" rotWithShape="0">
              <a:prstClr val="black">
                <a:alpha val="40000"/>
              </a:prstClr>
            </a:outerShdw>
          </a:effectLst>
        </p:spPr>
      </p:pic>
      <p:sp>
        <p:nvSpPr>
          <p:cNvPr id="5" name="Title 1">
            <a:extLst>
              <a:ext uri="{FF2B5EF4-FFF2-40B4-BE49-F238E27FC236}">
                <a16:creationId xmlns:a16="http://schemas.microsoft.com/office/drawing/2014/main" id="{E8FF55CB-B9C6-A114-EAF3-A72C27400BD1}"/>
              </a:ext>
            </a:extLst>
          </p:cNvPr>
          <p:cNvSpPr>
            <a:spLocks noGrp="1"/>
          </p:cNvSpPr>
          <p:nvPr>
            <p:ph type="title"/>
          </p:nvPr>
        </p:nvSpPr>
        <p:spPr>
          <a:xfrm>
            <a:off x="1484313" y="685800"/>
            <a:ext cx="10018712" cy="533400"/>
          </a:xfrm>
        </p:spPr>
        <p:txBody>
          <a:bodyPr>
            <a:normAutofit fontScale="90000"/>
          </a:bodyPr>
          <a:lstStyle/>
          <a:p>
            <a:r>
              <a:rPr lang="en-IN" sz="31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ighlight>
                  <a:srgbClr val="0000FF"/>
                </a:highlight>
                <a:latin typeface="Algerian" panose="04020705040A02060702" pitchFamily="82" charset="0"/>
              </a:rPr>
              <a:t>SQL Queries and OUTCOMES</a:t>
            </a:r>
            <a:br>
              <a:rPr lang="en-I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panose="020B0604020202020204" pitchFamily="34" charset="0"/>
                <a:ea typeface="Cascadia Code SemiBold" panose="020B0609020000020004" pitchFamily="49" charset="0"/>
                <a:cs typeface="Arial" panose="020B0604020202020204" pitchFamily="34" charset="0"/>
              </a:rPr>
            </a:br>
            <a:endParaRPr lang="en-IN" dirty="0"/>
          </a:p>
        </p:txBody>
      </p:sp>
      <p:pic>
        <p:nvPicPr>
          <p:cNvPr id="11" name="Content Placeholder 8">
            <a:extLst>
              <a:ext uri="{FF2B5EF4-FFF2-40B4-BE49-F238E27FC236}">
                <a16:creationId xmlns:a16="http://schemas.microsoft.com/office/drawing/2014/main" id="{5C0B2944-4ED6-1492-FC14-FFBFC119229C}"/>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p:blipFill>
        <p:spPr>
          <a:xfrm>
            <a:off x="7055644" y="2222808"/>
            <a:ext cx="4895850" cy="2412383"/>
          </a:xfrm>
          <a:prstGeom prst="rect">
            <a:avLst/>
          </a:prstGeom>
          <a:effectLst>
            <a:glow rad="101600">
              <a:schemeClr val="accent5">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746575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80">
                                          <p:stCondLst>
                                            <p:cond delay="0"/>
                                          </p:stCondLst>
                                        </p:cTn>
                                        <p:tgtEl>
                                          <p:spTgt spid="11"/>
                                        </p:tgtEl>
                                      </p:cBhvr>
                                    </p:animEffect>
                                    <p:anim calcmode="lin" valueType="num">
                                      <p:cBhvr>
                                        <p:cTn id="4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gtEl>
                                      </p:cBhvr>
                                      <p:to x="100000" y="60000"/>
                                    </p:animScale>
                                    <p:animScale>
                                      <p:cBhvr>
                                        <p:cTn id="50" dur="166" decel="50000">
                                          <p:stCondLst>
                                            <p:cond delay="676"/>
                                          </p:stCondLst>
                                        </p:cTn>
                                        <p:tgtEl>
                                          <p:spTgt spid="11"/>
                                        </p:tgtEl>
                                      </p:cBhvr>
                                      <p:to x="100000" y="100000"/>
                                    </p:animScale>
                                    <p:animScale>
                                      <p:cBhvr>
                                        <p:cTn id="51" dur="26">
                                          <p:stCondLst>
                                            <p:cond delay="1312"/>
                                          </p:stCondLst>
                                        </p:cTn>
                                        <p:tgtEl>
                                          <p:spTgt spid="11"/>
                                        </p:tgtEl>
                                      </p:cBhvr>
                                      <p:to x="100000" y="80000"/>
                                    </p:animScale>
                                    <p:animScale>
                                      <p:cBhvr>
                                        <p:cTn id="52" dur="166" decel="50000">
                                          <p:stCondLst>
                                            <p:cond delay="1338"/>
                                          </p:stCondLst>
                                        </p:cTn>
                                        <p:tgtEl>
                                          <p:spTgt spid="11"/>
                                        </p:tgtEl>
                                      </p:cBhvr>
                                      <p:to x="100000" y="100000"/>
                                    </p:animScale>
                                    <p:animScale>
                                      <p:cBhvr>
                                        <p:cTn id="53" dur="26">
                                          <p:stCondLst>
                                            <p:cond delay="1642"/>
                                          </p:stCondLst>
                                        </p:cTn>
                                        <p:tgtEl>
                                          <p:spTgt spid="11"/>
                                        </p:tgtEl>
                                      </p:cBhvr>
                                      <p:to x="100000" y="90000"/>
                                    </p:animScale>
                                    <p:animScale>
                                      <p:cBhvr>
                                        <p:cTn id="54" dur="166" decel="50000">
                                          <p:stCondLst>
                                            <p:cond delay="1668"/>
                                          </p:stCondLst>
                                        </p:cTn>
                                        <p:tgtEl>
                                          <p:spTgt spid="11"/>
                                        </p:tgtEl>
                                      </p:cBhvr>
                                      <p:to x="100000" y="100000"/>
                                    </p:animScale>
                                    <p:animScale>
                                      <p:cBhvr>
                                        <p:cTn id="55" dur="26">
                                          <p:stCondLst>
                                            <p:cond delay="1808"/>
                                          </p:stCondLst>
                                        </p:cTn>
                                        <p:tgtEl>
                                          <p:spTgt spid="11"/>
                                        </p:tgtEl>
                                      </p:cBhvr>
                                      <p:to x="100000" y="95000"/>
                                    </p:animScale>
                                    <p:animScale>
                                      <p:cBhvr>
                                        <p:cTn id="56"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50BC59-4B42-269A-7094-92FCE619225F}"/>
              </a:ext>
            </a:extLst>
          </p:cNvPr>
          <p:cNvSpPr/>
          <p:nvPr/>
        </p:nvSpPr>
        <p:spPr>
          <a:xfrm>
            <a:off x="3506598" y="0"/>
            <a:ext cx="4931158" cy="923330"/>
          </a:xfrm>
          <a:prstGeom prst="rect">
            <a:avLst/>
          </a:prstGeom>
          <a:noFill/>
          <a:effectLst>
            <a:glow rad="139700">
              <a:schemeClr val="accent4">
                <a:satMod val="175000"/>
                <a:alpha val="40000"/>
              </a:schemeClr>
            </a:glow>
            <a:outerShdw blurRad="50800" dist="38100" dir="2700000" algn="tl" rotWithShape="0">
              <a:prstClr val="black">
                <a:alpha val="40000"/>
              </a:prstClr>
            </a:outerShdw>
          </a:effectLst>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CONCLUSIONS</a:t>
            </a:r>
          </a:p>
        </p:txBody>
      </p:sp>
      <p:sp>
        <p:nvSpPr>
          <p:cNvPr id="3" name="TextBox 2">
            <a:extLst>
              <a:ext uri="{FF2B5EF4-FFF2-40B4-BE49-F238E27FC236}">
                <a16:creationId xmlns:a16="http://schemas.microsoft.com/office/drawing/2014/main" id="{B67C332C-C95A-1BEB-A5F4-A7DE6BB74F5C}"/>
              </a:ext>
            </a:extLst>
          </p:cNvPr>
          <p:cNvSpPr txBox="1"/>
          <p:nvPr/>
        </p:nvSpPr>
        <p:spPr>
          <a:xfrm>
            <a:off x="1533525" y="1190625"/>
            <a:ext cx="10572750" cy="584775"/>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Maximum orders are placed between March to August(60.38K) because of which sales during this month are higher($8.34M) which is 61.36% of total sales. Which shows that the store is performing well during this month.</a:t>
            </a:r>
          </a:p>
        </p:txBody>
      </p:sp>
      <p:sp>
        <p:nvSpPr>
          <p:cNvPr id="4" name="TextBox 3">
            <a:extLst>
              <a:ext uri="{FF2B5EF4-FFF2-40B4-BE49-F238E27FC236}">
                <a16:creationId xmlns:a16="http://schemas.microsoft.com/office/drawing/2014/main" id="{1EABFB4F-0EE9-50A1-E882-D0AB5ACC9407}"/>
              </a:ext>
            </a:extLst>
          </p:cNvPr>
          <p:cNvSpPr txBox="1"/>
          <p:nvPr/>
        </p:nvSpPr>
        <p:spPr>
          <a:xfrm>
            <a:off x="1533525" y="1847850"/>
            <a:ext cx="10572750" cy="83099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Currently credit cards are the most preferred payment type by customers which contributes a major role in overall sales(78.44%). To improve sales &amp; to promote other payment types, Olist Store can provide discounts &amp; offers on other payment types.</a:t>
            </a:r>
          </a:p>
        </p:txBody>
      </p:sp>
      <p:sp>
        <p:nvSpPr>
          <p:cNvPr id="5" name="TextBox 4">
            <a:extLst>
              <a:ext uri="{FF2B5EF4-FFF2-40B4-BE49-F238E27FC236}">
                <a16:creationId xmlns:a16="http://schemas.microsoft.com/office/drawing/2014/main" id="{C1CE546D-C4E8-6003-45F2-2F223EA2289A}"/>
              </a:ext>
            </a:extLst>
          </p:cNvPr>
          <p:cNvSpPr txBox="1"/>
          <p:nvPr/>
        </p:nvSpPr>
        <p:spPr>
          <a:xfrm>
            <a:off x="1533525" y="2751297"/>
            <a:ext cx="10572750" cy="83099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Olist Store needs to work more during the last quarter to improve the sales as there are less orders placed during September to December months which also results in less average review score. Store needs to focus on advertisement &amp; different offers on products during the period.</a:t>
            </a:r>
          </a:p>
        </p:txBody>
      </p:sp>
      <p:sp>
        <p:nvSpPr>
          <p:cNvPr id="6" name="TextBox 5">
            <a:extLst>
              <a:ext uri="{FF2B5EF4-FFF2-40B4-BE49-F238E27FC236}">
                <a16:creationId xmlns:a16="http://schemas.microsoft.com/office/drawing/2014/main" id="{C7F34A73-E41E-A3AD-1D56-543BE4590DD8}"/>
              </a:ext>
            </a:extLst>
          </p:cNvPr>
          <p:cNvSpPr txBox="1"/>
          <p:nvPr/>
        </p:nvSpPr>
        <p:spPr>
          <a:xfrm>
            <a:off x="1533525" y="3654744"/>
            <a:ext cx="10572750" cy="584775"/>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Maximum customer crowd is from Sao Paulo &amp; Eastern side of the country as compared to other regions. To improve the sales in other regions stores need to focus on campaign &amp; promotion in these regions.</a:t>
            </a:r>
          </a:p>
        </p:txBody>
      </p:sp>
      <p:sp>
        <p:nvSpPr>
          <p:cNvPr id="7" name="TextBox 6">
            <a:extLst>
              <a:ext uri="{FF2B5EF4-FFF2-40B4-BE49-F238E27FC236}">
                <a16:creationId xmlns:a16="http://schemas.microsoft.com/office/drawing/2014/main" id="{032CB2D3-CB04-0ED6-BBA4-5AD1E201AE40}"/>
              </a:ext>
            </a:extLst>
          </p:cNvPr>
          <p:cNvSpPr txBox="1"/>
          <p:nvPr/>
        </p:nvSpPr>
        <p:spPr>
          <a:xfrm>
            <a:off x="1533525" y="4311969"/>
            <a:ext cx="10572750" cy="83099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After observing the comment section we got to know that Bed bath table, health beauty, sports leisure, furniture decor, computer accessories, housewares &amp; watches gifts are the products which receive maximum of the recommendation from customers with average review score 4.08 which shows these are most demanding products among the customers</a:t>
            </a:r>
            <a:r>
              <a:rPr lang="en-US" sz="1600" b="0" i="0" dirty="0">
                <a:solidFill>
                  <a:srgbClr val="010101"/>
                </a:solidFill>
                <a:effectLst/>
                <a:latin typeface="Montserrat" panose="00000500000000000000" pitchFamily="2" charset="0"/>
              </a:rPr>
              <a:t>.</a:t>
            </a:r>
            <a:endParaRPr lang="en-US" sz="1600" b="0" i="0" dirty="0">
              <a:solidFill>
                <a:srgbClr val="010101"/>
              </a:solidFill>
              <a:effectLst/>
            </a:endParaRPr>
          </a:p>
        </p:txBody>
      </p:sp>
      <p:sp>
        <p:nvSpPr>
          <p:cNvPr id="8" name="TextBox 7">
            <a:extLst>
              <a:ext uri="{FF2B5EF4-FFF2-40B4-BE49-F238E27FC236}">
                <a16:creationId xmlns:a16="http://schemas.microsoft.com/office/drawing/2014/main" id="{F1D620D1-0AD6-BF22-5138-2FA73A704B33}"/>
              </a:ext>
            </a:extLst>
          </p:cNvPr>
          <p:cNvSpPr txBox="1"/>
          <p:nvPr/>
        </p:nvSpPr>
        <p:spPr>
          <a:xfrm>
            <a:off x="1533525" y="5215416"/>
            <a:ext cx="10572750" cy="584775"/>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From 5th KPI we can conclude that if sellers take longer days to deliver the product then customers provide less review score which shows it is one the factor that influences review score.</a:t>
            </a:r>
          </a:p>
        </p:txBody>
      </p:sp>
      <p:sp>
        <p:nvSpPr>
          <p:cNvPr id="9" name="TextBox 8">
            <a:extLst>
              <a:ext uri="{FF2B5EF4-FFF2-40B4-BE49-F238E27FC236}">
                <a16:creationId xmlns:a16="http://schemas.microsoft.com/office/drawing/2014/main" id="{43FA6314-D6D4-0C2E-B0EF-581D8AD8DA21}"/>
              </a:ext>
            </a:extLst>
          </p:cNvPr>
          <p:cNvSpPr txBox="1"/>
          <p:nvPr/>
        </p:nvSpPr>
        <p:spPr>
          <a:xfrm>
            <a:off x="1533525" y="5872641"/>
            <a:ext cx="10572750" cy="584775"/>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solidFill>
                  <a:srgbClr val="010101"/>
                </a:solidFill>
                <a:effectLst/>
              </a:rPr>
              <a:t>Sellers should improve on delivery days &amp; should keep customers informed about status of delivery it will make time go much faster for customer and will create personalize experience because they know what's happening.</a:t>
            </a:r>
          </a:p>
        </p:txBody>
      </p:sp>
    </p:spTree>
    <p:extLst>
      <p:ext uri="{BB962C8B-B14F-4D97-AF65-F5344CB8AC3E}">
        <p14:creationId xmlns:p14="http://schemas.microsoft.com/office/powerpoint/2010/main" val="556700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A8A66C12-90D1-977C-1120-2634A6DA875C}"/>
              </a:ext>
            </a:extLst>
          </p:cNvPr>
          <p:cNvSpPr/>
          <p:nvPr/>
        </p:nvSpPr>
        <p:spPr>
          <a:xfrm>
            <a:off x="3933377" y="2967335"/>
            <a:ext cx="4325252" cy="1298377"/>
          </a:xfrm>
          <a:prstGeom prst="flowChartTerminator">
            <a:avLst/>
          </a:prstGeom>
          <a:effectLst>
            <a:glow rad="139700">
              <a:schemeClr val="accent5">
                <a:satMod val="175000"/>
                <a:alpha val="40000"/>
              </a:schemeClr>
            </a:glow>
            <a:outerShdw blurRad="50800" dist="38100" dir="5400000" algn="t" rotWithShape="0">
              <a:prstClr val="black">
                <a:alpha val="40000"/>
              </a:prstClr>
            </a:outerShdw>
            <a:reflection blurRad="6350" stA="50000" endA="300" endPos="38500" dist="50800" dir="5400000" sy="-100000" algn="bl" rotWithShape="0"/>
            <a:softEdge rad="12700"/>
          </a:effectLst>
        </p:spPr>
        <p:style>
          <a:lnRef idx="1">
            <a:schemeClr val="accent1"/>
          </a:lnRef>
          <a:fillRef idx="3">
            <a:schemeClr val="accent1"/>
          </a:fillRef>
          <a:effectRef idx="2">
            <a:schemeClr val="accent1"/>
          </a:effectRef>
          <a:fontRef idx="minor">
            <a:schemeClr val="lt1"/>
          </a:fontRef>
        </p:style>
        <p:txBody>
          <a:bodyPr wrap="none" lIns="91440" tIns="45720" rIns="91440" bIns="45720">
            <a:spAutoFit/>
          </a:bodyPr>
          <a:lstStyle/>
          <a:p>
            <a:pPr algn="ctr"/>
            <a:r>
              <a:rPr lang="en-US" sz="5400" b="1" dirty="0">
                <a:ln w="10160">
                  <a:solidFill>
                    <a:schemeClr val="accent4">
                      <a:lumMod val="50000"/>
                    </a:schemeClr>
                  </a:solidFill>
                  <a:prstDash val="solid"/>
                </a:ln>
                <a:solidFill>
                  <a:srgbClr val="FFFFFF"/>
                </a:solidFill>
                <a:effectLst>
                  <a:outerShdw blurRad="38100" dist="22860" dir="5400000" algn="tl" rotWithShape="0">
                    <a:srgbClr val="000000">
                      <a:alpha val="30000"/>
                    </a:srgbClr>
                  </a:outerShdw>
                </a:effectLst>
              </a:rPr>
              <a:t>THANK</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a:ln w="10160">
                  <a:solidFill>
                    <a:schemeClr val="accent4">
                      <a:lumMod val="50000"/>
                    </a:schemeClr>
                  </a:solidFill>
                  <a:prstDash val="solid"/>
                </a:ln>
                <a:solidFill>
                  <a:srgbClr val="FFFFFF"/>
                </a:solidFill>
                <a:effectLst>
                  <a:outerShdw blurRad="38100" dist="22860" dir="5400000" algn="tl" rotWithShape="0">
                    <a:srgbClr val="000000">
                      <a:alpha val="30000"/>
                    </a:srgbClr>
                  </a:outerShdw>
                </a:effectLst>
              </a:rPr>
              <a:t>YOU</a:t>
            </a:r>
            <a:endParaRPr lang="en-US" sz="5400" b="1" cap="none" spc="0" dirty="0">
              <a:ln w="10160">
                <a:solidFill>
                  <a:schemeClr val="accent4">
                    <a:lumMod val="50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42697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Graphic 2" descr="Cheers with solid fill">
            <a:extLst>
              <a:ext uri="{FF2B5EF4-FFF2-40B4-BE49-F238E27FC236}">
                <a16:creationId xmlns:a16="http://schemas.microsoft.com/office/drawing/2014/main" id="{7BFB1D25-C588-1478-2A05-C4FDB0EFC7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196" y="485775"/>
            <a:ext cx="914400" cy="914400"/>
          </a:xfrm>
          <a:prstGeom prst="rect">
            <a:avLst/>
          </a:prstGeom>
        </p:spPr>
      </p:pic>
      <p:sp>
        <p:nvSpPr>
          <p:cNvPr id="4" name="Rectangle 3">
            <a:extLst>
              <a:ext uri="{FF2B5EF4-FFF2-40B4-BE49-F238E27FC236}">
                <a16:creationId xmlns:a16="http://schemas.microsoft.com/office/drawing/2014/main" id="{EEF9B518-8B80-38AE-3FA0-8F5D6D8AD9EE}"/>
              </a:ext>
            </a:extLst>
          </p:cNvPr>
          <p:cNvSpPr/>
          <p:nvPr/>
        </p:nvSpPr>
        <p:spPr>
          <a:xfrm>
            <a:off x="2562340" y="476845"/>
            <a:ext cx="353366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1">
                    <a:lumMod val="40000"/>
                    <a:lumOff val="60000"/>
                  </a:schemeClr>
                </a:solidFill>
                <a:effectLst>
                  <a:outerShdw dist="38100" dir="2700000" algn="tl" rotWithShape="0">
                    <a:schemeClr val="accent2"/>
                  </a:outerShdw>
                </a:effectLst>
              </a:rPr>
              <a:t>OUR TEAM</a:t>
            </a:r>
          </a:p>
        </p:txBody>
      </p:sp>
      <p:sp>
        <p:nvSpPr>
          <p:cNvPr id="6" name="TextBox 5">
            <a:extLst>
              <a:ext uri="{FF2B5EF4-FFF2-40B4-BE49-F238E27FC236}">
                <a16:creationId xmlns:a16="http://schemas.microsoft.com/office/drawing/2014/main" id="{8F1228B5-1548-0DDD-A3AA-D24A4CD1E651}"/>
              </a:ext>
            </a:extLst>
          </p:cNvPr>
          <p:cNvSpPr txBox="1"/>
          <p:nvPr/>
        </p:nvSpPr>
        <p:spPr>
          <a:xfrm>
            <a:off x="2647523" y="1872734"/>
            <a:ext cx="4701695" cy="3416320"/>
          </a:xfrm>
          <a:prstGeom prst="rect">
            <a:avLst/>
          </a:prstGeom>
          <a:noFill/>
        </p:spPr>
        <p:txBody>
          <a:bodyPr wrap="square" rtlCol="0">
            <a:spAutoFit/>
          </a:bodyPr>
          <a:lstStyle/>
          <a:p>
            <a:r>
              <a:rPr lang="en-IN" sz="2400" b="1" dirty="0">
                <a:solidFill>
                  <a:schemeClr val="accent2">
                    <a:lumMod val="50000"/>
                  </a:schemeClr>
                </a:solidFill>
                <a:latin typeface="Berlin Sans FB Demi" panose="020E0802020502020306" pitchFamily="34" charset="0"/>
              </a:rPr>
              <a:t>Anjali Sharma</a:t>
            </a:r>
          </a:p>
          <a:p>
            <a:endParaRPr lang="en-IN" sz="2400" b="1" dirty="0">
              <a:solidFill>
                <a:schemeClr val="accent2">
                  <a:lumMod val="50000"/>
                </a:schemeClr>
              </a:solidFill>
              <a:latin typeface="Berlin Sans FB Demi" panose="020E0802020502020306" pitchFamily="34" charset="0"/>
            </a:endParaRPr>
          </a:p>
          <a:p>
            <a:r>
              <a:rPr lang="en-IN" sz="2400" b="1" i="0" dirty="0">
                <a:solidFill>
                  <a:schemeClr val="accent2">
                    <a:lumMod val="50000"/>
                  </a:schemeClr>
                </a:solidFill>
                <a:effectLst/>
                <a:latin typeface="Berlin Sans FB Demi" panose="020E0802020502020306" pitchFamily="34" charset="0"/>
              </a:rPr>
              <a:t>Krishna Sameera Kota</a:t>
            </a:r>
            <a:endParaRPr lang="en-IN" sz="2400" b="1" dirty="0">
              <a:solidFill>
                <a:schemeClr val="accent2">
                  <a:lumMod val="50000"/>
                </a:schemeClr>
              </a:solidFill>
              <a:latin typeface="Berlin Sans FB Demi" panose="020E0802020502020306" pitchFamily="34" charset="0"/>
            </a:endParaRPr>
          </a:p>
          <a:p>
            <a:endParaRPr lang="en-IN" sz="2400" b="1" dirty="0">
              <a:solidFill>
                <a:schemeClr val="accent2">
                  <a:lumMod val="50000"/>
                </a:schemeClr>
              </a:solidFill>
              <a:latin typeface="Berlin Sans FB Demi" panose="020E0802020502020306" pitchFamily="34" charset="0"/>
            </a:endParaRPr>
          </a:p>
          <a:p>
            <a:r>
              <a:rPr lang="en-IN" sz="2400" b="1" dirty="0">
                <a:solidFill>
                  <a:schemeClr val="accent2">
                    <a:lumMod val="50000"/>
                  </a:schemeClr>
                </a:solidFill>
                <a:latin typeface="Berlin Sans FB Demi" panose="020E0802020502020306" pitchFamily="34" charset="0"/>
              </a:rPr>
              <a:t>Rumela Shankar Saha</a:t>
            </a:r>
          </a:p>
          <a:p>
            <a:endParaRPr lang="en-IN" sz="2400" b="1" dirty="0">
              <a:solidFill>
                <a:schemeClr val="accent2">
                  <a:lumMod val="50000"/>
                </a:schemeClr>
              </a:solidFill>
              <a:latin typeface="Berlin Sans FB Demi" panose="020E0802020502020306" pitchFamily="34" charset="0"/>
            </a:endParaRPr>
          </a:p>
          <a:p>
            <a:r>
              <a:rPr lang="en-IN" sz="2400" b="1" dirty="0">
                <a:solidFill>
                  <a:schemeClr val="accent2">
                    <a:lumMod val="50000"/>
                  </a:schemeClr>
                </a:solidFill>
                <a:latin typeface="Berlin Sans FB Demi" panose="020E0802020502020306" pitchFamily="34" charset="0"/>
              </a:rPr>
              <a:t>Vedant Sharma</a:t>
            </a:r>
          </a:p>
          <a:p>
            <a:endParaRPr lang="en-IN" sz="2400" b="1" dirty="0">
              <a:solidFill>
                <a:schemeClr val="accent2">
                  <a:lumMod val="50000"/>
                </a:schemeClr>
              </a:solidFill>
              <a:latin typeface="Berlin Sans FB Demi" panose="020E0802020502020306" pitchFamily="34" charset="0"/>
            </a:endParaRPr>
          </a:p>
          <a:p>
            <a:r>
              <a:rPr lang="en-IN" sz="2400" b="1" i="0" dirty="0">
                <a:solidFill>
                  <a:schemeClr val="accent2">
                    <a:lumMod val="50000"/>
                  </a:schemeClr>
                </a:solidFill>
                <a:effectLst/>
                <a:latin typeface="Berlin Sans FB Demi" panose="020E0802020502020306" pitchFamily="34" charset="0"/>
              </a:rPr>
              <a:t>Vinaykumar Vasant Patil</a:t>
            </a:r>
            <a:endParaRPr lang="en-IN" sz="2400" b="1" dirty="0">
              <a:solidFill>
                <a:schemeClr val="accent2">
                  <a:lumMod val="50000"/>
                </a:schemeClr>
              </a:solidFill>
              <a:latin typeface="Berlin Sans FB Demi" panose="020E0802020502020306" pitchFamily="34" charset="0"/>
            </a:endParaRPr>
          </a:p>
        </p:txBody>
      </p:sp>
    </p:spTree>
    <p:extLst>
      <p:ext uri="{BB962C8B-B14F-4D97-AF65-F5344CB8AC3E}">
        <p14:creationId xmlns:p14="http://schemas.microsoft.com/office/powerpoint/2010/main" val="1376619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9B4DC-9A75-3068-2EA2-7A7D8EEDFF7C}"/>
              </a:ext>
            </a:extLst>
          </p:cNvPr>
          <p:cNvSpPr txBox="1"/>
          <p:nvPr/>
        </p:nvSpPr>
        <p:spPr>
          <a:xfrm>
            <a:off x="1409700" y="2294394"/>
            <a:ext cx="10534650" cy="3416320"/>
          </a:xfrm>
          <a:prstGeom prst="rect">
            <a:avLst/>
          </a:prstGeom>
          <a:noFill/>
        </p:spPr>
        <p:txBody>
          <a:bodyPr wrap="square">
            <a:spAutoFit/>
          </a:bodyPr>
          <a:lstStyle/>
          <a:p>
            <a:pPr algn="just"/>
            <a:r>
              <a:rPr lang="en-US" b="0" i="0" dirty="0">
                <a:solidFill>
                  <a:srgbClr val="010101"/>
                </a:solidFill>
                <a:effectLst/>
                <a:latin typeface="Montserrat" panose="020B0604020202020204" pitchFamily="2" charset="0"/>
              </a:rPr>
              <a:t>The </a:t>
            </a:r>
            <a:r>
              <a:rPr lang="en-US" b="1" i="0" dirty="0">
                <a:solidFill>
                  <a:srgbClr val="010101"/>
                </a:solidFill>
                <a:effectLst/>
                <a:latin typeface="Montserrat" panose="020B0604020202020204" pitchFamily="2" charset="0"/>
              </a:rPr>
              <a:t>OLIST STORE </a:t>
            </a:r>
            <a:r>
              <a:rPr lang="en-US" b="0" i="0" dirty="0">
                <a:solidFill>
                  <a:srgbClr val="010101"/>
                </a:solidFill>
                <a:effectLst/>
                <a:latin typeface="Montserrat" panose="020B0604020202020204" pitchFamily="2" charset="0"/>
              </a:rPr>
              <a:t>is an e-commerce business headquartered in Sao Paulo, Brazil. This firm acts as a single point of contact between various small businesses and the customers who wish to buy their products. In this project we were given multiple tables in CSV format and a schema depicting how these tables are connected. After connecting all the 8 tables, we analyzed the entire dataset. It contains multiple categorical and numerical columns and information about 100k orders made at multiple marketplaces between 2016 to 2018.</a:t>
            </a:r>
          </a:p>
          <a:p>
            <a:pPr algn="just"/>
            <a:r>
              <a:rPr lang="en-US" b="0" i="0" dirty="0">
                <a:solidFill>
                  <a:srgbClr val="010101"/>
                </a:solidFill>
                <a:effectLst/>
                <a:latin typeface="Montserrat" panose="020B0604020202020204" pitchFamily="2" charset="0"/>
              </a:rPr>
              <a:t>In this project we </a:t>
            </a:r>
            <a:r>
              <a:rPr lang="en-US" dirty="0">
                <a:solidFill>
                  <a:srgbClr val="010101"/>
                </a:solidFill>
                <a:latin typeface="Montserrat" panose="020B0604020202020204" pitchFamily="2" charset="0"/>
              </a:rPr>
              <a:t>wer</a:t>
            </a:r>
            <a:r>
              <a:rPr lang="en-US" b="0" i="0" dirty="0">
                <a:solidFill>
                  <a:srgbClr val="010101"/>
                </a:solidFill>
                <a:effectLst/>
                <a:latin typeface="Montserrat" panose="020B0604020202020204" pitchFamily="2" charset="0"/>
              </a:rPr>
              <a:t>e provided with 5 KPI’s on which we have to work &amp; provide answers &amp; solutions by analyzing the dataset. During this project we worked in different phases &amp; tools. Steps involved in this process were data cleaning using power query, data modeling for fact &amp; dimensions table based on the basis of primary &amp; foreign key relationship. By using MYSQL Workbench we found the answers for particular KPI by joining the tables using joins concept.</a:t>
            </a:r>
          </a:p>
        </p:txBody>
      </p:sp>
      <p:sp>
        <p:nvSpPr>
          <p:cNvPr id="4" name="TextBox 3">
            <a:extLst>
              <a:ext uri="{FF2B5EF4-FFF2-40B4-BE49-F238E27FC236}">
                <a16:creationId xmlns:a16="http://schemas.microsoft.com/office/drawing/2014/main" id="{E731040E-4E28-FE40-1082-70DE42AA6D1E}"/>
              </a:ext>
            </a:extLst>
          </p:cNvPr>
          <p:cNvSpPr txBox="1"/>
          <p:nvPr/>
        </p:nvSpPr>
        <p:spPr>
          <a:xfrm>
            <a:off x="1533525" y="439400"/>
            <a:ext cx="3314700" cy="707886"/>
          </a:xfrm>
          <a:prstGeom prst="rect">
            <a:avLst/>
          </a:prstGeom>
          <a:solidFill>
            <a:srgbClr val="0000A2"/>
          </a:solidFill>
        </p:spPr>
        <p:txBody>
          <a:bodyPr wrap="square" rtlCol="0">
            <a:spAutoFit/>
          </a:bodyPr>
          <a:lstStyle/>
          <a:p>
            <a:r>
              <a:rPr lang="en-IN" sz="4000" b="1" dirty="0">
                <a:solidFill>
                  <a:schemeClr val="bg1"/>
                </a:solidFill>
                <a:latin typeface="Colonna MT" panose="04020805060202030203" pitchFamily="82" charset="0"/>
              </a:rPr>
              <a:t>Project Details</a:t>
            </a:r>
          </a:p>
        </p:txBody>
      </p:sp>
    </p:spTree>
    <p:extLst>
      <p:ext uri="{BB962C8B-B14F-4D97-AF65-F5344CB8AC3E}">
        <p14:creationId xmlns:p14="http://schemas.microsoft.com/office/powerpoint/2010/main" val="2120734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2FC264-3A11-F8DB-0EE9-121FB72F6E90}"/>
              </a:ext>
            </a:extLst>
          </p:cNvPr>
          <p:cNvSpPr txBox="1"/>
          <p:nvPr/>
        </p:nvSpPr>
        <p:spPr>
          <a:xfrm>
            <a:off x="1704974" y="286722"/>
            <a:ext cx="7886701" cy="1077218"/>
          </a:xfrm>
          <a:prstGeom prst="rect">
            <a:avLst/>
          </a:prstGeom>
          <a:noFill/>
          <a:ln>
            <a:solidFill>
              <a:schemeClr val="accent1">
                <a:lumMod val="50000"/>
              </a:schemeClr>
            </a:solidFill>
          </a:ln>
          <a:effectLst>
            <a:glow rad="63500">
              <a:schemeClr val="accent1">
                <a:satMod val="175000"/>
                <a:alpha val="40000"/>
              </a:schemeClr>
            </a:glow>
            <a:reflection blurRad="6350" stA="52000" endA="300" endPos="35000" dir="5400000" sy="-100000" algn="bl" rotWithShape="0"/>
          </a:effectLst>
        </p:spPr>
        <p:txBody>
          <a:bodyPr wrap="square" rtlCol="0">
            <a:spAutoFit/>
          </a:bodyPr>
          <a:lstStyle/>
          <a:p>
            <a:r>
              <a:rPr lang="en-IN" sz="2800" b="1" dirty="0">
                <a:latin typeface="Algerian" panose="04020705040A02060702" pitchFamily="82" charset="0"/>
              </a:rPr>
              <a:t>KPI 1</a:t>
            </a:r>
          </a:p>
          <a:p>
            <a:r>
              <a:rPr lang="en-IN" b="1" dirty="0">
                <a:latin typeface="Arial" panose="020B0604020202020204" pitchFamily="34" charset="0"/>
                <a:ea typeface="Cascadia Code SemiBold" panose="020B0609020000020004" pitchFamily="49" charset="0"/>
                <a:cs typeface="Arial" panose="020B0604020202020204" pitchFamily="34" charset="0"/>
              </a:rPr>
              <a:t>Weekday Vs Weekend (order_purchase_timestamp) Payment Statistics</a:t>
            </a:r>
          </a:p>
          <a:p>
            <a:endParaRPr lang="en-IN" dirty="0"/>
          </a:p>
        </p:txBody>
      </p:sp>
      <p:sp>
        <p:nvSpPr>
          <p:cNvPr id="3" name="TextBox 2">
            <a:extLst>
              <a:ext uri="{FF2B5EF4-FFF2-40B4-BE49-F238E27FC236}">
                <a16:creationId xmlns:a16="http://schemas.microsoft.com/office/drawing/2014/main" id="{9B44C76D-FB1F-DE97-9064-3C0F85A12FCC}"/>
              </a:ext>
            </a:extLst>
          </p:cNvPr>
          <p:cNvSpPr txBox="1"/>
          <p:nvPr/>
        </p:nvSpPr>
        <p:spPr>
          <a:xfrm>
            <a:off x="1791478" y="1847461"/>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t>Orders and Payment Value is more on weekdays as compared to weekends</a:t>
            </a:r>
            <a:endParaRPr lang="en-IN" dirty="0"/>
          </a:p>
        </p:txBody>
      </p:sp>
      <p:sp>
        <p:nvSpPr>
          <p:cNvPr id="4" name="TextBox 3">
            <a:extLst>
              <a:ext uri="{FF2B5EF4-FFF2-40B4-BE49-F238E27FC236}">
                <a16:creationId xmlns:a16="http://schemas.microsoft.com/office/drawing/2014/main" id="{AAD59554-AA6A-03B1-C8E1-E7C33E385020}"/>
              </a:ext>
            </a:extLst>
          </p:cNvPr>
          <p:cNvSpPr txBox="1"/>
          <p:nvPr/>
        </p:nvSpPr>
        <p:spPr>
          <a:xfrm>
            <a:off x="1791478" y="2274216"/>
            <a:ext cx="7800197" cy="923330"/>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t>Maximum sales, orders &amp; customers are from Sao Paulo city during weekdays &amp; weekends.</a:t>
            </a:r>
          </a:p>
          <a:p>
            <a:pPr marL="285750" indent="-285750">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DFB316DB-0F03-8A2C-C181-FDEEAAAD60AC}"/>
              </a:ext>
            </a:extLst>
          </p:cNvPr>
          <p:cNvSpPr txBox="1"/>
          <p:nvPr/>
        </p:nvSpPr>
        <p:spPr>
          <a:xfrm>
            <a:off x="1791478" y="3012880"/>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Credit cards are the most used payment type</a:t>
            </a:r>
            <a:endParaRPr lang="en-IN" dirty="0"/>
          </a:p>
        </p:txBody>
      </p:sp>
      <p:graphicFrame>
        <p:nvGraphicFramePr>
          <p:cNvPr id="11" name="Chart 10">
            <a:extLst>
              <a:ext uri="{FF2B5EF4-FFF2-40B4-BE49-F238E27FC236}">
                <a16:creationId xmlns:a16="http://schemas.microsoft.com/office/drawing/2014/main" id="{69E9BCA0-D202-612A-5CAD-545538202005}"/>
              </a:ext>
            </a:extLst>
          </p:cNvPr>
          <p:cNvGraphicFramePr/>
          <p:nvPr>
            <p:extLst>
              <p:ext uri="{D42A27DB-BD31-4B8C-83A1-F6EECF244321}">
                <p14:modId xmlns:p14="http://schemas.microsoft.com/office/powerpoint/2010/main" val="414384632"/>
              </p:ext>
            </p:extLst>
          </p:nvPr>
        </p:nvGraphicFramePr>
        <p:xfrm>
          <a:off x="8154955" y="3694922"/>
          <a:ext cx="3993502" cy="3135111"/>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1ED31718-E023-59D2-57BB-F97C7520DD43}"/>
              </a:ext>
            </a:extLst>
          </p:cNvPr>
          <p:cNvSpPr txBox="1"/>
          <p:nvPr/>
        </p:nvSpPr>
        <p:spPr>
          <a:xfrm>
            <a:off x="1791478" y="3474879"/>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dirty="0">
                <a:solidFill>
                  <a:srgbClr val="010101"/>
                </a:solidFill>
                <a:effectLst/>
              </a:rPr>
              <a:t>Maximum orders are placed during March to August</a:t>
            </a:r>
            <a:endParaRPr lang="en-IN" dirty="0"/>
          </a:p>
        </p:txBody>
      </p:sp>
      <p:sp>
        <p:nvSpPr>
          <p:cNvPr id="13" name="TextBox 12">
            <a:extLst>
              <a:ext uri="{FF2B5EF4-FFF2-40B4-BE49-F238E27FC236}">
                <a16:creationId xmlns:a16="http://schemas.microsoft.com/office/drawing/2014/main" id="{CCC56830-6D34-F64C-6A10-573832D4A4E9}"/>
              </a:ext>
            </a:extLst>
          </p:cNvPr>
          <p:cNvSpPr txBox="1"/>
          <p:nvPr/>
        </p:nvSpPr>
        <p:spPr>
          <a:xfrm>
            <a:off x="1791478" y="3936210"/>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a:solidFill>
                  <a:srgbClr val="010101"/>
                </a:solidFill>
                <a:effectLst/>
              </a:rPr>
              <a:t>Max. Payment are received for health and beauty category</a:t>
            </a:r>
            <a:endParaRPr lang="en-IN" dirty="0"/>
          </a:p>
        </p:txBody>
      </p:sp>
    </p:spTree>
    <p:extLst>
      <p:ext uri="{BB962C8B-B14F-4D97-AF65-F5344CB8AC3E}">
        <p14:creationId xmlns:p14="http://schemas.microsoft.com/office/powerpoint/2010/main" val="2538479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250" fill="hold"/>
                                        <p:tgtEl>
                                          <p:spTgt spid="11"/>
                                        </p:tgtEl>
                                        <p:attrNameLst>
                                          <p:attrName>ppt_w</p:attrName>
                                        </p:attrNameLst>
                                      </p:cBhvr>
                                      <p:tavLst>
                                        <p:tav tm="0">
                                          <p:val>
                                            <p:fltVal val="0"/>
                                          </p:val>
                                        </p:tav>
                                        <p:tav tm="100000">
                                          <p:val>
                                            <p:strVal val="#ppt_w"/>
                                          </p:val>
                                        </p:tav>
                                      </p:tavLst>
                                    </p:anim>
                                    <p:anim calcmode="lin" valueType="num">
                                      <p:cBhvr>
                                        <p:cTn id="8" dur="3250" fill="hold"/>
                                        <p:tgtEl>
                                          <p:spTgt spid="11"/>
                                        </p:tgtEl>
                                        <p:attrNameLst>
                                          <p:attrName>ppt_h</p:attrName>
                                        </p:attrNameLst>
                                      </p:cBhvr>
                                      <p:tavLst>
                                        <p:tav tm="0">
                                          <p:val>
                                            <p:fltVal val="0"/>
                                          </p:val>
                                        </p:tav>
                                        <p:tav tm="100000">
                                          <p:val>
                                            <p:strVal val="#ppt_h"/>
                                          </p:val>
                                        </p:tav>
                                      </p:tavLst>
                                    </p:anim>
                                    <p:anim calcmode="lin" valueType="num">
                                      <p:cBhvr>
                                        <p:cTn id="9" dur="3250" fill="hold"/>
                                        <p:tgtEl>
                                          <p:spTgt spid="11"/>
                                        </p:tgtEl>
                                        <p:attrNameLst>
                                          <p:attrName>style.rotation</p:attrName>
                                        </p:attrNameLst>
                                      </p:cBhvr>
                                      <p:tavLst>
                                        <p:tav tm="0">
                                          <p:val>
                                            <p:fltVal val="90"/>
                                          </p:val>
                                        </p:tav>
                                        <p:tav tm="100000">
                                          <p:val>
                                            <p:fltVal val="0"/>
                                          </p:val>
                                        </p:tav>
                                      </p:tavLst>
                                    </p:anim>
                                    <p:animEffect transition="in" filter="fade">
                                      <p:cBhvr>
                                        <p:cTn id="10" dur="3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3CAA6-2948-5850-8033-A01AEB556975}"/>
              </a:ext>
            </a:extLst>
          </p:cNvPr>
          <p:cNvSpPr txBox="1"/>
          <p:nvPr/>
        </p:nvSpPr>
        <p:spPr>
          <a:xfrm>
            <a:off x="1731994" y="329214"/>
            <a:ext cx="8205108" cy="1077218"/>
          </a:xfrm>
          <a:prstGeom prst="rect">
            <a:avLst/>
          </a:prstGeom>
          <a:noFill/>
          <a:ln>
            <a:solidFill>
              <a:schemeClr val="accent1">
                <a:lumMod val="50000"/>
              </a:schemeClr>
            </a:solidFill>
          </a:ln>
          <a:effectLst>
            <a:glow rad="63500">
              <a:schemeClr val="accent1">
                <a:satMod val="175000"/>
                <a:alpha val="40000"/>
              </a:schemeClr>
            </a:glow>
            <a:reflection blurRad="6350" stA="52000" endA="300" endPos="35000" dir="5400000" sy="-100000" algn="bl" rotWithShape="0"/>
          </a:effectLst>
        </p:spPr>
        <p:txBody>
          <a:bodyPr wrap="square" rtlCol="0">
            <a:spAutoFit/>
          </a:bodyPr>
          <a:lstStyle/>
          <a:p>
            <a:r>
              <a:rPr lang="en-IN" sz="2800" b="1" dirty="0">
                <a:latin typeface="Algerian" panose="04020705040A02060702" pitchFamily="82" charset="0"/>
              </a:rPr>
              <a:t>KPI 2</a:t>
            </a:r>
          </a:p>
          <a:p>
            <a:r>
              <a:rPr lang="en-IN" b="1" dirty="0">
                <a:latin typeface="Arial" panose="020B0604020202020204" pitchFamily="34" charset="0"/>
                <a:ea typeface="Cascadia Code SemiBold" panose="020B0609020000020004" pitchFamily="49" charset="0"/>
                <a:cs typeface="Arial" panose="020B0604020202020204" pitchFamily="34" charset="0"/>
              </a:rPr>
              <a:t>Number of Orders with Review score 5 and Payment_Type as Credit_card </a:t>
            </a:r>
          </a:p>
          <a:p>
            <a:endParaRPr lang="en-IN" dirty="0"/>
          </a:p>
        </p:txBody>
      </p:sp>
      <p:sp>
        <p:nvSpPr>
          <p:cNvPr id="4" name="TextBox 3">
            <a:extLst>
              <a:ext uri="{FF2B5EF4-FFF2-40B4-BE49-F238E27FC236}">
                <a16:creationId xmlns:a16="http://schemas.microsoft.com/office/drawing/2014/main" id="{DD7CF42C-BFC2-5F9D-277C-8B6C9BE9E407}"/>
              </a:ext>
            </a:extLst>
          </p:cNvPr>
          <p:cNvSpPr txBox="1"/>
          <p:nvPr/>
        </p:nvSpPr>
        <p:spPr>
          <a:xfrm>
            <a:off x="1791478" y="1894114"/>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dirty="0">
                <a:solidFill>
                  <a:srgbClr val="010101"/>
                </a:solidFill>
                <a:effectLst/>
              </a:rPr>
              <a:t>Maximum payment value is done through credit card f</a:t>
            </a:r>
            <a:r>
              <a:rPr lang="en-IN" b="0" i="0" dirty="0">
                <a:solidFill>
                  <a:srgbClr val="010101"/>
                </a:solidFill>
                <a:effectLst/>
              </a:rPr>
              <a:t>ollowed by boleto</a:t>
            </a:r>
            <a:endParaRPr lang="en-IN" dirty="0"/>
          </a:p>
        </p:txBody>
      </p:sp>
      <p:sp>
        <p:nvSpPr>
          <p:cNvPr id="5" name="TextBox 4">
            <a:extLst>
              <a:ext uri="{FF2B5EF4-FFF2-40B4-BE49-F238E27FC236}">
                <a16:creationId xmlns:a16="http://schemas.microsoft.com/office/drawing/2014/main" id="{03CE0380-3E34-EAEC-C14D-748CDA39A8D0}"/>
              </a:ext>
            </a:extLst>
          </p:cNvPr>
          <p:cNvSpPr txBox="1"/>
          <p:nvPr/>
        </p:nvSpPr>
        <p:spPr>
          <a:xfrm>
            <a:off x="1791478" y="2381796"/>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dirty="0">
                <a:solidFill>
                  <a:srgbClr val="010101"/>
                </a:solidFill>
                <a:effectLst/>
              </a:rPr>
              <a:t>Most of the orders received review score more than 4</a:t>
            </a:r>
            <a:endParaRPr lang="en-IN" dirty="0"/>
          </a:p>
        </p:txBody>
      </p:sp>
      <p:sp>
        <p:nvSpPr>
          <p:cNvPr id="6" name="TextBox 5">
            <a:extLst>
              <a:ext uri="{FF2B5EF4-FFF2-40B4-BE49-F238E27FC236}">
                <a16:creationId xmlns:a16="http://schemas.microsoft.com/office/drawing/2014/main" id="{C6CB8638-0631-1DDF-CF99-AFF89B731071}"/>
              </a:ext>
            </a:extLst>
          </p:cNvPr>
          <p:cNvSpPr txBox="1"/>
          <p:nvPr/>
        </p:nvSpPr>
        <p:spPr>
          <a:xfrm>
            <a:off x="1791477" y="2869478"/>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P</a:t>
            </a:r>
            <a:r>
              <a:rPr lang="en-US" b="0" i="0" dirty="0">
                <a:solidFill>
                  <a:srgbClr val="010101"/>
                </a:solidFill>
                <a:effectLst/>
              </a:rPr>
              <a:t>roduct category with the highest payment margin (79%) is home_comfort</a:t>
            </a:r>
            <a:endParaRPr lang="en-IN" dirty="0"/>
          </a:p>
        </p:txBody>
      </p:sp>
      <p:sp>
        <p:nvSpPr>
          <p:cNvPr id="9" name="TextBox 8">
            <a:extLst>
              <a:ext uri="{FF2B5EF4-FFF2-40B4-BE49-F238E27FC236}">
                <a16:creationId xmlns:a16="http://schemas.microsoft.com/office/drawing/2014/main" id="{EADD37EF-CF36-52E8-C908-9087E9BE537E}"/>
              </a:ext>
            </a:extLst>
          </p:cNvPr>
          <p:cNvSpPr txBox="1"/>
          <p:nvPr/>
        </p:nvSpPr>
        <p:spPr>
          <a:xfrm>
            <a:off x="1791477" y="3336638"/>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M</a:t>
            </a:r>
            <a:r>
              <a:rPr lang="en-US" b="0" i="0" dirty="0">
                <a:solidFill>
                  <a:srgbClr val="010101"/>
                </a:solidFill>
                <a:effectLst/>
              </a:rPr>
              <a:t>ain reason customers preferred credit card is installment option</a:t>
            </a:r>
            <a:endParaRPr lang="en-IN" dirty="0"/>
          </a:p>
        </p:txBody>
      </p:sp>
      <p:sp>
        <p:nvSpPr>
          <p:cNvPr id="10" name="TextBox 9">
            <a:extLst>
              <a:ext uri="{FF2B5EF4-FFF2-40B4-BE49-F238E27FC236}">
                <a16:creationId xmlns:a16="http://schemas.microsoft.com/office/drawing/2014/main" id="{13201EEB-462F-4D25-5EBF-541F09CE28A0}"/>
              </a:ext>
            </a:extLst>
          </p:cNvPr>
          <p:cNvSpPr txBox="1"/>
          <p:nvPr/>
        </p:nvSpPr>
        <p:spPr>
          <a:xfrm>
            <a:off x="1791477" y="3808625"/>
            <a:ext cx="7940352"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dirty="0">
                <a:solidFill>
                  <a:srgbClr val="010101"/>
                </a:solidFill>
                <a:effectLst/>
              </a:rPr>
              <a:t>Most recommended products by customers </a:t>
            </a:r>
            <a:r>
              <a:rPr lang="en-US" dirty="0">
                <a:solidFill>
                  <a:srgbClr val="010101"/>
                </a:solidFill>
              </a:rPr>
              <a:t>have </a:t>
            </a:r>
            <a:r>
              <a:rPr lang="en-US" b="0" i="0" dirty="0">
                <a:solidFill>
                  <a:srgbClr val="010101"/>
                </a:solidFill>
                <a:effectLst/>
              </a:rPr>
              <a:t>avg. review score more than 4</a:t>
            </a:r>
            <a:endParaRPr lang="en-IN" dirty="0"/>
          </a:p>
        </p:txBody>
      </p:sp>
      <mc:AlternateContent xmlns:mc="http://schemas.openxmlformats.org/markup-compatibility/2006" xmlns:cx1="http://schemas.microsoft.com/office/drawing/2015/9/8/chartex">
        <mc:Choice Requires="cx1">
          <p:graphicFrame>
            <p:nvGraphicFramePr>
              <p:cNvPr id="16" name="Chart 15">
                <a:extLst>
                  <a:ext uri="{FF2B5EF4-FFF2-40B4-BE49-F238E27FC236}">
                    <a16:creationId xmlns:a16="http://schemas.microsoft.com/office/drawing/2014/main" id="{2FA09A70-4C8D-5F9D-897B-0E1BCBF0411E}"/>
                  </a:ext>
                </a:extLst>
              </p:cNvPr>
              <p:cNvGraphicFramePr/>
              <p:nvPr>
                <p:extLst>
                  <p:ext uri="{D42A27DB-BD31-4B8C-83A1-F6EECF244321}">
                    <p14:modId xmlns:p14="http://schemas.microsoft.com/office/powerpoint/2010/main" val="1392921157"/>
                  </p:ext>
                </p:extLst>
              </p:nvPr>
            </p:nvGraphicFramePr>
            <p:xfrm>
              <a:off x="5493657" y="4296307"/>
              <a:ext cx="6584043" cy="219784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6" name="Chart 15">
                <a:extLst>
                  <a:ext uri="{FF2B5EF4-FFF2-40B4-BE49-F238E27FC236}">
                    <a16:creationId xmlns:a16="http://schemas.microsoft.com/office/drawing/2014/main" id="{2FA09A70-4C8D-5F9D-897B-0E1BCBF0411E}"/>
                  </a:ext>
                </a:extLst>
              </p:cNvPr>
              <p:cNvPicPr>
                <a:picLocks noGrp="1" noRot="1" noChangeAspect="1" noMove="1" noResize="1" noEditPoints="1" noAdjustHandles="1" noChangeArrowheads="1" noChangeShapeType="1"/>
              </p:cNvPicPr>
              <p:nvPr/>
            </p:nvPicPr>
            <p:blipFill>
              <a:blip r:embed="rId3"/>
              <a:stretch>
                <a:fillRect/>
              </a:stretch>
            </p:blipFill>
            <p:spPr>
              <a:xfrm>
                <a:off x="5493657" y="4296307"/>
                <a:ext cx="6584043" cy="2197842"/>
              </a:xfrm>
              <a:prstGeom prst="rect">
                <a:avLst/>
              </a:prstGeom>
            </p:spPr>
          </p:pic>
        </mc:Fallback>
      </mc:AlternateContent>
    </p:spTree>
    <p:extLst>
      <p:ext uri="{BB962C8B-B14F-4D97-AF65-F5344CB8AC3E}">
        <p14:creationId xmlns:p14="http://schemas.microsoft.com/office/powerpoint/2010/main" val="768174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0" fill="hold"/>
                                        <p:tgtEl>
                                          <p:spTgt spid="16"/>
                                        </p:tgtEl>
                                        <p:attrNameLst>
                                          <p:attrName>ppt_w</p:attrName>
                                        </p:attrNameLst>
                                      </p:cBhvr>
                                      <p:tavLst>
                                        <p:tav tm="0">
                                          <p:val>
                                            <p:fltVal val="0"/>
                                          </p:val>
                                        </p:tav>
                                        <p:tav tm="100000">
                                          <p:val>
                                            <p:strVal val="#ppt_w"/>
                                          </p:val>
                                        </p:tav>
                                      </p:tavLst>
                                    </p:anim>
                                    <p:anim calcmode="lin" valueType="num">
                                      <p:cBhvr>
                                        <p:cTn id="8" dur="3000" fill="hold"/>
                                        <p:tgtEl>
                                          <p:spTgt spid="16"/>
                                        </p:tgtEl>
                                        <p:attrNameLst>
                                          <p:attrName>ppt_h</p:attrName>
                                        </p:attrNameLst>
                                      </p:cBhvr>
                                      <p:tavLst>
                                        <p:tav tm="0">
                                          <p:val>
                                            <p:fltVal val="0"/>
                                          </p:val>
                                        </p:tav>
                                        <p:tav tm="100000">
                                          <p:val>
                                            <p:strVal val="#ppt_h"/>
                                          </p:val>
                                        </p:tav>
                                      </p:tavLst>
                                    </p:anim>
                                    <p:anim calcmode="lin" valueType="num">
                                      <p:cBhvr>
                                        <p:cTn id="9" dur="3000" fill="hold"/>
                                        <p:tgtEl>
                                          <p:spTgt spid="16"/>
                                        </p:tgtEl>
                                        <p:attrNameLst>
                                          <p:attrName>style.rotation</p:attrName>
                                        </p:attrNameLst>
                                      </p:cBhvr>
                                      <p:tavLst>
                                        <p:tav tm="0">
                                          <p:val>
                                            <p:fltVal val="90"/>
                                          </p:val>
                                        </p:tav>
                                        <p:tav tm="100000">
                                          <p:val>
                                            <p:fltVal val="0"/>
                                          </p:val>
                                        </p:tav>
                                      </p:tavLst>
                                    </p:anim>
                                    <p:animEffect transition="in" filter="fade">
                                      <p:cBhvr>
                                        <p:cTn id="10" dur="3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40AC0B-216F-374C-3EBD-FCA49D5F3FC6}"/>
              </a:ext>
            </a:extLst>
          </p:cNvPr>
          <p:cNvSpPr txBox="1"/>
          <p:nvPr/>
        </p:nvSpPr>
        <p:spPr>
          <a:xfrm>
            <a:off x="1741325" y="413189"/>
            <a:ext cx="8205108" cy="1077218"/>
          </a:xfrm>
          <a:prstGeom prst="rect">
            <a:avLst/>
          </a:prstGeom>
          <a:noFill/>
          <a:ln>
            <a:solidFill>
              <a:schemeClr val="accent1">
                <a:lumMod val="50000"/>
              </a:schemeClr>
            </a:solidFill>
          </a:ln>
          <a:effectLst>
            <a:glow rad="63500">
              <a:schemeClr val="accent1">
                <a:satMod val="175000"/>
                <a:alpha val="40000"/>
              </a:schemeClr>
            </a:glow>
            <a:reflection blurRad="6350" stA="52000" endA="300" endPos="35000" dir="5400000" sy="-100000" algn="bl" rotWithShape="0"/>
          </a:effectLst>
        </p:spPr>
        <p:txBody>
          <a:bodyPr wrap="square" rtlCol="0">
            <a:spAutoFit/>
          </a:bodyPr>
          <a:lstStyle/>
          <a:p>
            <a:r>
              <a:rPr lang="en-IN" sz="2800" b="1" dirty="0">
                <a:latin typeface="Algerian" panose="04020705040A02060702" pitchFamily="82" charset="0"/>
              </a:rPr>
              <a:t>KPI 3</a:t>
            </a:r>
          </a:p>
          <a:p>
            <a:r>
              <a:rPr lang="en-IN" b="1" dirty="0">
                <a:latin typeface="Arial" panose="020B0604020202020204" pitchFamily="34" charset="0"/>
                <a:ea typeface="Cascadia Code SemiBold" panose="020B0609020000020004" pitchFamily="49" charset="0"/>
                <a:cs typeface="Arial" panose="020B0604020202020204" pitchFamily="34" charset="0"/>
              </a:rPr>
              <a:t>Avg. No. of days taken for order_delivered_customer_date for pet_shop</a:t>
            </a:r>
          </a:p>
          <a:p>
            <a:endParaRPr lang="en-IN" dirty="0"/>
          </a:p>
        </p:txBody>
      </p:sp>
      <p:sp>
        <p:nvSpPr>
          <p:cNvPr id="4" name="TextBox 3">
            <a:extLst>
              <a:ext uri="{FF2B5EF4-FFF2-40B4-BE49-F238E27FC236}">
                <a16:creationId xmlns:a16="http://schemas.microsoft.com/office/drawing/2014/main" id="{2504389D-D6BC-DB88-7389-AB0F493A8D09}"/>
              </a:ext>
            </a:extLst>
          </p:cNvPr>
          <p:cNvSpPr txBox="1"/>
          <p:nvPr/>
        </p:nvSpPr>
        <p:spPr>
          <a:xfrm>
            <a:off x="1791478" y="1894114"/>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IN" b="0" i="0" dirty="0">
                <a:solidFill>
                  <a:srgbClr val="010101"/>
                </a:solidFill>
                <a:effectLst/>
              </a:rPr>
              <a:t>Avg. delivery days for Pet_shop is 11.31</a:t>
            </a:r>
            <a:endParaRPr lang="en-IN" dirty="0"/>
          </a:p>
        </p:txBody>
      </p:sp>
      <p:sp>
        <p:nvSpPr>
          <p:cNvPr id="5" name="TextBox 4">
            <a:extLst>
              <a:ext uri="{FF2B5EF4-FFF2-40B4-BE49-F238E27FC236}">
                <a16:creationId xmlns:a16="http://schemas.microsoft.com/office/drawing/2014/main" id="{3DF48CC6-189F-09EA-4C5A-CA39C5458E10}"/>
              </a:ext>
            </a:extLst>
          </p:cNvPr>
          <p:cNvSpPr txBox="1"/>
          <p:nvPr/>
        </p:nvSpPr>
        <p:spPr>
          <a:xfrm>
            <a:off x="1791478" y="2379889"/>
            <a:ext cx="78001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dirty="0">
                <a:solidFill>
                  <a:srgbClr val="010101"/>
                </a:solidFill>
                <a:effectLst/>
              </a:rPr>
              <a:t>Avg. review score for pet shop product category is 4.24 from 1710 orders</a:t>
            </a:r>
            <a:endParaRPr lang="en-IN" dirty="0"/>
          </a:p>
        </p:txBody>
      </p:sp>
      <p:sp>
        <p:nvSpPr>
          <p:cNvPr id="6" name="TextBox 5">
            <a:extLst>
              <a:ext uri="{FF2B5EF4-FFF2-40B4-BE49-F238E27FC236}">
                <a16:creationId xmlns:a16="http://schemas.microsoft.com/office/drawing/2014/main" id="{65672EC0-BA4D-9F8C-A3F9-F979E8CAC275}"/>
              </a:ext>
            </a:extLst>
          </p:cNvPr>
          <p:cNvSpPr txBox="1"/>
          <p:nvPr/>
        </p:nvSpPr>
        <p:spPr>
          <a:xfrm>
            <a:off x="1791478" y="2865664"/>
            <a:ext cx="80287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b="0" i="0" dirty="0">
                <a:solidFill>
                  <a:srgbClr val="010101"/>
                </a:solidFill>
                <a:effectLst/>
              </a:rPr>
              <a:t>Max. orders for the pet shop category products are placed during April to August</a:t>
            </a:r>
            <a:endParaRPr lang="en-IN" dirty="0"/>
          </a:p>
        </p:txBody>
      </p:sp>
      <p:sp>
        <p:nvSpPr>
          <p:cNvPr id="7" name="TextBox 6">
            <a:extLst>
              <a:ext uri="{FF2B5EF4-FFF2-40B4-BE49-F238E27FC236}">
                <a16:creationId xmlns:a16="http://schemas.microsoft.com/office/drawing/2014/main" id="{EE23C10C-FC89-C58F-BF92-61A38CA3C7E5}"/>
              </a:ext>
            </a:extLst>
          </p:cNvPr>
          <p:cNvSpPr txBox="1"/>
          <p:nvPr/>
        </p:nvSpPr>
        <p:spPr>
          <a:xfrm>
            <a:off x="1791478" y="3351439"/>
            <a:ext cx="8028797" cy="923330"/>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lgn="just">
              <a:buFont typeface="Wingdings" panose="05000000000000000000" pitchFamily="2" charset="2"/>
              <a:buChar char="Ø"/>
            </a:pPr>
            <a:r>
              <a:rPr lang="en-US" b="0" dirty="0">
                <a:effectLst/>
              </a:rPr>
              <a:t>In </a:t>
            </a:r>
            <a:r>
              <a:rPr lang="en-US" dirty="0"/>
              <a:t>A</a:t>
            </a:r>
            <a:r>
              <a:rPr lang="en-US" b="0" dirty="0">
                <a:effectLst/>
              </a:rPr>
              <a:t>ugust delivery days went from 11 to 8 days, in turn rating was 4.38</a:t>
            </a:r>
          </a:p>
          <a:p>
            <a:br>
              <a:rPr lang="en-US" dirty="0">
                <a:effectLst/>
              </a:rPr>
            </a:br>
            <a:endParaRPr lang="en-IN" dirty="0"/>
          </a:p>
        </p:txBody>
      </p:sp>
      <p:sp>
        <p:nvSpPr>
          <p:cNvPr id="8" name="TextBox 7">
            <a:extLst>
              <a:ext uri="{FF2B5EF4-FFF2-40B4-BE49-F238E27FC236}">
                <a16:creationId xmlns:a16="http://schemas.microsoft.com/office/drawing/2014/main" id="{A4C981AD-EC7F-37D4-A98F-4316552160FC}"/>
              </a:ext>
            </a:extLst>
          </p:cNvPr>
          <p:cNvSpPr txBox="1"/>
          <p:nvPr/>
        </p:nvSpPr>
        <p:spPr>
          <a:xfrm>
            <a:off x="1791478" y="3837214"/>
            <a:ext cx="80287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Payment_value for pet_shop is 2,55,330.29</a:t>
            </a:r>
            <a:endParaRPr lang="en-IN" dirty="0"/>
          </a:p>
        </p:txBody>
      </p:sp>
      <p:graphicFrame>
        <p:nvGraphicFramePr>
          <p:cNvPr id="17" name="Table 17">
            <a:extLst>
              <a:ext uri="{FF2B5EF4-FFF2-40B4-BE49-F238E27FC236}">
                <a16:creationId xmlns:a16="http://schemas.microsoft.com/office/drawing/2014/main" id="{9C7514C7-ADB2-C03A-6418-6EA000C9CF7F}"/>
              </a:ext>
            </a:extLst>
          </p:cNvPr>
          <p:cNvGraphicFramePr>
            <a:graphicFrameLocks noGrp="1"/>
          </p:cNvGraphicFramePr>
          <p:nvPr>
            <p:extLst>
              <p:ext uri="{D42A27DB-BD31-4B8C-83A1-F6EECF244321}">
                <p14:modId xmlns:p14="http://schemas.microsoft.com/office/powerpoint/2010/main" val="923728907"/>
              </p:ext>
            </p:extLst>
          </p:nvPr>
        </p:nvGraphicFramePr>
        <p:xfrm>
          <a:off x="2762250" y="4274769"/>
          <a:ext cx="9334500" cy="2494280"/>
        </p:xfrm>
        <a:graphic>
          <a:graphicData uri="http://schemas.openxmlformats.org/drawingml/2006/table">
            <a:tbl>
              <a:tblPr firstRow="1" bandRow="1">
                <a:effectLst>
                  <a:outerShdw blurRad="50800" dist="38100" dir="2700000" algn="tl" rotWithShape="0">
                    <a:prstClr val="black">
                      <a:alpha val="40000"/>
                    </a:prstClr>
                  </a:outerShdw>
                </a:effectLst>
                <a:tableStyleId>{37CE84F3-28C3-443E-9E96-99CF82512B78}</a:tableStyleId>
              </a:tblPr>
              <a:tblGrid>
                <a:gridCol w="1333500">
                  <a:extLst>
                    <a:ext uri="{9D8B030D-6E8A-4147-A177-3AD203B41FA5}">
                      <a16:colId xmlns:a16="http://schemas.microsoft.com/office/drawing/2014/main" val="1895357147"/>
                    </a:ext>
                  </a:extLst>
                </a:gridCol>
                <a:gridCol w="1333500">
                  <a:extLst>
                    <a:ext uri="{9D8B030D-6E8A-4147-A177-3AD203B41FA5}">
                      <a16:colId xmlns:a16="http://schemas.microsoft.com/office/drawing/2014/main" val="2942380744"/>
                    </a:ext>
                  </a:extLst>
                </a:gridCol>
                <a:gridCol w="1333500">
                  <a:extLst>
                    <a:ext uri="{9D8B030D-6E8A-4147-A177-3AD203B41FA5}">
                      <a16:colId xmlns:a16="http://schemas.microsoft.com/office/drawing/2014/main" val="377376578"/>
                    </a:ext>
                  </a:extLst>
                </a:gridCol>
                <a:gridCol w="1333500">
                  <a:extLst>
                    <a:ext uri="{9D8B030D-6E8A-4147-A177-3AD203B41FA5}">
                      <a16:colId xmlns:a16="http://schemas.microsoft.com/office/drawing/2014/main" val="3638733444"/>
                    </a:ext>
                  </a:extLst>
                </a:gridCol>
                <a:gridCol w="1333500">
                  <a:extLst>
                    <a:ext uri="{9D8B030D-6E8A-4147-A177-3AD203B41FA5}">
                      <a16:colId xmlns:a16="http://schemas.microsoft.com/office/drawing/2014/main" val="1832520479"/>
                    </a:ext>
                  </a:extLst>
                </a:gridCol>
                <a:gridCol w="1333500">
                  <a:extLst>
                    <a:ext uri="{9D8B030D-6E8A-4147-A177-3AD203B41FA5}">
                      <a16:colId xmlns:a16="http://schemas.microsoft.com/office/drawing/2014/main" val="2784743013"/>
                    </a:ext>
                  </a:extLst>
                </a:gridCol>
                <a:gridCol w="1333500">
                  <a:extLst>
                    <a:ext uri="{9D8B030D-6E8A-4147-A177-3AD203B41FA5}">
                      <a16:colId xmlns:a16="http://schemas.microsoft.com/office/drawing/2014/main" val="1621645268"/>
                    </a:ext>
                  </a:extLst>
                </a:gridCol>
              </a:tblGrid>
              <a:tr h="370840">
                <a:tc>
                  <a:txBody>
                    <a:bodyPr/>
                    <a:lstStyle/>
                    <a:p>
                      <a:r>
                        <a:rPr lang="en-IN" dirty="0"/>
                        <a:t>Payment_ type</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Count of Orders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Count of Products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Payment_ Value</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Price</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Avg. rev. score</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Avg. Del. Days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1729764"/>
                  </a:ext>
                </a:extLst>
              </a:tr>
              <a:tr h="370840">
                <a:tc>
                  <a:txBody>
                    <a:bodyPr/>
                    <a:lstStyle/>
                    <a:p>
                      <a:r>
                        <a:rPr lang="en-IN" dirty="0"/>
                        <a:t>Credit card</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1342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621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2,05,294.90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1,74,933.70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4.23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11.37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7293927"/>
                  </a:ext>
                </a:extLst>
              </a:tr>
              <a:tr h="370840">
                <a:tc>
                  <a:txBody>
                    <a:bodyPr/>
                    <a:lstStyle/>
                    <a:p>
                      <a:r>
                        <a:rPr lang="en-IN" dirty="0"/>
                        <a:t>Boleto</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231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40,214.39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33,645.90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4.33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11.34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8143786"/>
                  </a:ext>
                </a:extLst>
              </a:tr>
              <a:tr h="370840">
                <a:tc>
                  <a:txBody>
                    <a:bodyPr/>
                    <a:lstStyle/>
                    <a:p>
                      <a:r>
                        <a:rPr lang="en-IN" dirty="0"/>
                        <a:t>Voucher</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66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60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5,402.39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5,720.20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4.35</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11.56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0339861"/>
                  </a:ext>
                </a:extLst>
              </a:tr>
              <a:tr h="370840">
                <a:tc>
                  <a:txBody>
                    <a:bodyPr/>
                    <a:lstStyle/>
                    <a:p>
                      <a:r>
                        <a:rPr lang="en-IN" dirty="0"/>
                        <a:t>Debit card</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4,418.61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3,876.42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3.63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10.50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7005925"/>
                  </a:ext>
                </a:extLst>
              </a:tr>
              <a:tr h="370840">
                <a:tc>
                  <a:txBody>
                    <a:bodyPr/>
                    <a:lstStyle/>
                    <a:p>
                      <a:r>
                        <a:rPr lang="en-IN" dirty="0"/>
                        <a:t>TOTAL</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00A2"/>
                    </a:solidFill>
                  </a:tcPr>
                </a:tc>
                <a:tc>
                  <a:txBody>
                    <a:bodyPr/>
                    <a:lstStyle/>
                    <a:p>
                      <a:r>
                        <a:rPr lang="en-IN" dirty="0"/>
                        <a:t>1710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IN" dirty="0"/>
                        <a:t>719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IN" dirty="0"/>
                        <a:t>2,55,330.29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IN" dirty="0"/>
                        <a:t>2,14,315.41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IN" dirty="0"/>
                        <a:t>4.24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IN" dirty="0"/>
                        <a:t>11.31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982625112"/>
                  </a:ext>
                </a:extLst>
              </a:tr>
            </a:tbl>
          </a:graphicData>
        </a:graphic>
      </p:graphicFrame>
    </p:spTree>
    <p:extLst>
      <p:ext uri="{BB962C8B-B14F-4D97-AF65-F5344CB8AC3E}">
        <p14:creationId xmlns:p14="http://schemas.microsoft.com/office/powerpoint/2010/main" val="2244578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18BF0-686D-8AFE-97C7-31755237E247}"/>
              </a:ext>
            </a:extLst>
          </p:cNvPr>
          <p:cNvSpPr txBox="1"/>
          <p:nvPr/>
        </p:nvSpPr>
        <p:spPr>
          <a:xfrm>
            <a:off x="1759986" y="357206"/>
            <a:ext cx="8205108" cy="1077218"/>
          </a:xfrm>
          <a:prstGeom prst="rect">
            <a:avLst/>
          </a:prstGeom>
          <a:noFill/>
          <a:ln>
            <a:solidFill>
              <a:schemeClr val="accent1">
                <a:lumMod val="50000"/>
              </a:schemeClr>
            </a:solidFill>
          </a:ln>
          <a:effectLst>
            <a:glow rad="63500">
              <a:schemeClr val="accent1">
                <a:satMod val="175000"/>
                <a:alpha val="40000"/>
              </a:schemeClr>
            </a:glow>
            <a:reflection blurRad="6350" stA="52000" endA="300" endPos="35000" dir="5400000" sy="-100000" algn="bl" rotWithShape="0"/>
          </a:effectLst>
        </p:spPr>
        <p:txBody>
          <a:bodyPr wrap="square" rtlCol="0">
            <a:spAutoFit/>
          </a:bodyPr>
          <a:lstStyle/>
          <a:p>
            <a:r>
              <a:rPr lang="en-IN" sz="2800" b="1" dirty="0">
                <a:latin typeface="Algerian" panose="04020705040A02060702" pitchFamily="82" charset="0"/>
              </a:rPr>
              <a:t>KPI 4</a:t>
            </a:r>
          </a:p>
          <a:p>
            <a:r>
              <a:rPr lang="en-IN" b="1" dirty="0">
                <a:latin typeface="Arial" panose="020B0604020202020204" pitchFamily="34" charset="0"/>
                <a:ea typeface="Cascadia Code SemiBold" panose="020B0609020000020004" pitchFamily="49" charset="0"/>
                <a:cs typeface="Arial" panose="020B0604020202020204" pitchFamily="34" charset="0"/>
              </a:rPr>
              <a:t>Avg. Price and Payment_Values from customers of Sao Paulo City</a:t>
            </a:r>
          </a:p>
          <a:p>
            <a:endParaRPr lang="en-IN" dirty="0"/>
          </a:p>
        </p:txBody>
      </p:sp>
      <p:sp>
        <p:nvSpPr>
          <p:cNvPr id="3" name="TextBox 2">
            <a:extLst>
              <a:ext uri="{FF2B5EF4-FFF2-40B4-BE49-F238E27FC236}">
                <a16:creationId xmlns:a16="http://schemas.microsoft.com/office/drawing/2014/main" id="{C072C368-D29B-C196-0D1B-9E40DAEAB6DA}"/>
              </a:ext>
            </a:extLst>
          </p:cNvPr>
          <p:cNvSpPr txBox="1"/>
          <p:nvPr/>
        </p:nvSpPr>
        <p:spPr>
          <a:xfrm>
            <a:off x="1791478" y="1894114"/>
            <a:ext cx="8305022"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A</a:t>
            </a:r>
            <a:r>
              <a:rPr lang="en-US" b="0" i="0" dirty="0">
                <a:solidFill>
                  <a:srgbClr val="010101"/>
                </a:solidFill>
                <a:effectLst/>
              </a:rPr>
              <a:t>vg price and Avg. payment_value in Sao Paulo city is $107.53 $ 135.83 respectively</a:t>
            </a:r>
            <a:endParaRPr lang="en-IN" dirty="0"/>
          </a:p>
        </p:txBody>
      </p:sp>
      <p:sp>
        <p:nvSpPr>
          <p:cNvPr id="5" name="TextBox 4">
            <a:extLst>
              <a:ext uri="{FF2B5EF4-FFF2-40B4-BE49-F238E27FC236}">
                <a16:creationId xmlns:a16="http://schemas.microsoft.com/office/drawing/2014/main" id="{AFB0E74B-E3ED-32BE-E146-8743AF7AEDCF}"/>
              </a:ext>
            </a:extLst>
          </p:cNvPr>
          <p:cNvSpPr txBox="1"/>
          <p:nvPr/>
        </p:nvSpPr>
        <p:spPr>
          <a:xfrm>
            <a:off x="1791478" y="2353804"/>
            <a:ext cx="8305022"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a:solidFill>
                  <a:srgbClr val="010101"/>
                </a:solidFill>
              </a:rPr>
              <a:t>Sao Paulo city has a large customer base</a:t>
            </a:r>
            <a:endParaRPr lang="en-IN" dirty="0"/>
          </a:p>
        </p:txBody>
      </p:sp>
      <p:sp>
        <p:nvSpPr>
          <p:cNvPr id="6" name="TextBox 5">
            <a:extLst>
              <a:ext uri="{FF2B5EF4-FFF2-40B4-BE49-F238E27FC236}">
                <a16:creationId xmlns:a16="http://schemas.microsoft.com/office/drawing/2014/main" id="{F0B6E6DB-2977-16C7-FD45-5F55F1F09682}"/>
              </a:ext>
            </a:extLst>
          </p:cNvPr>
          <p:cNvSpPr txBox="1"/>
          <p:nvPr/>
        </p:nvSpPr>
        <p:spPr>
          <a:xfrm>
            <a:off x="1791478" y="2813494"/>
            <a:ext cx="8305022"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The number of customers in Sao Paulo experienced substantial growth</a:t>
            </a:r>
            <a:endParaRPr lang="en-IN" dirty="0"/>
          </a:p>
        </p:txBody>
      </p:sp>
      <p:sp>
        <p:nvSpPr>
          <p:cNvPr id="7" name="TextBox 6">
            <a:extLst>
              <a:ext uri="{FF2B5EF4-FFF2-40B4-BE49-F238E27FC236}">
                <a16:creationId xmlns:a16="http://schemas.microsoft.com/office/drawing/2014/main" id="{890F07DF-2CA2-C70A-B97F-19D6A5C47FD8}"/>
              </a:ext>
            </a:extLst>
          </p:cNvPr>
          <p:cNvSpPr txBox="1"/>
          <p:nvPr/>
        </p:nvSpPr>
        <p:spPr>
          <a:xfrm>
            <a:off x="1791477" y="3281842"/>
            <a:ext cx="8371697" cy="369332"/>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US" dirty="0">
                <a:solidFill>
                  <a:srgbClr val="010101"/>
                </a:solidFill>
              </a:rPr>
              <a:t>Total price and payment values in Sao Paulo saw significant increases over the years</a:t>
            </a:r>
            <a:endParaRPr lang="en-IN" dirty="0"/>
          </a:p>
        </p:txBody>
      </p:sp>
      <p:sp>
        <p:nvSpPr>
          <p:cNvPr id="8" name="TextBox 7">
            <a:extLst>
              <a:ext uri="{FF2B5EF4-FFF2-40B4-BE49-F238E27FC236}">
                <a16:creationId xmlns:a16="http://schemas.microsoft.com/office/drawing/2014/main" id="{1854C5F5-68B4-E2FB-7509-FE5DBE35EA86}"/>
              </a:ext>
            </a:extLst>
          </p:cNvPr>
          <p:cNvSpPr txBox="1"/>
          <p:nvPr/>
        </p:nvSpPr>
        <p:spPr>
          <a:xfrm>
            <a:off x="1791477" y="3750190"/>
            <a:ext cx="8371697"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marL="285750" indent="-285750" algn="just">
              <a:buFont typeface="Wingdings" panose="05000000000000000000" pitchFamily="2" charset="2"/>
              <a:buChar char="Ø"/>
            </a:pPr>
            <a:r>
              <a:rPr lang="en-US" b="0" i="0" dirty="0">
                <a:solidFill>
                  <a:srgbClr val="010101"/>
                </a:solidFill>
                <a:effectLst/>
              </a:rPr>
              <a:t>Contribution of Sao Paulo is more as compared to other cities in overall sales and payment value</a:t>
            </a:r>
          </a:p>
        </p:txBody>
      </p:sp>
      <p:graphicFrame>
        <p:nvGraphicFramePr>
          <p:cNvPr id="11" name="Chart 10">
            <a:extLst>
              <a:ext uri="{FF2B5EF4-FFF2-40B4-BE49-F238E27FC236}">
                <a16:creationId xmlns:a16="http://schemas.microsoft.com/office/drawing/2014/main" id="{B46632AD-49BA-AEA7-A063-7634F2CA2BA8}"/>
              </a:ext>
            </a:extLst>
          </p:cNvPr>
          <p:cNvGraphicFramePr/>
          <p:nvPr>
            <p:extLst>
              <p:ext uri="{D42A27DB-BD31-4B8C-83A1-F6EECF244321}">
                <p14:modId xmlns:p14="http://schemas.microsoft.com/office/powerpoint/2010/main" val="1313249300"/>
              </p:ext>
            </p:extLst>
          </p:nvPr>
        </p:nvGraphicFramePr>
        <p:xfrm>
          <a:off x="6327775" y="4302000"/>
          <a:ext cx="5796000" cy="2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4610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7E60B-9028-0E8E-A4DE-F2D925704154}"/>
              </a:ext>
            </a:extLst>
          </p:cNvPr>
          <p:cNvSpPr txBox="1"/>
          <p:nvPr/>
        </p:nvSpPr>
        <p:spPr>
          <a:xfrm>
            <a:off x="1657349" y="381000"/>
            <a:ext cx="7858125" cy="1077218"/>
          </a:xfrm>
          <a:prstGeom prst="rect">
            <a:avLst/>
          </a:prstGeom>
          <a:noFill/>
          <a:ln>
            <a:solidFill>
              <a:schemeClr val="accent1">
                <a:lumMod val="50000"/>
              </a:schemeClr>
            </a:solidFill>
          </a:ln>
          <a:effectLst>
            <a:glow rad="63500">
              <a:schemeClr val="accent1">
                <a:satMod val="175000"/>
                <a:alpha val="40000"/>
              </a:schemeClr>
            </a:glow>
            <a:outerShdw blurRad="50800" dist="38100" dir="2700000" algn="tl" rotWithShape="0">
              <a:prstClr val="black">
                <a:alpha val="40000"/>
              </a:prstClr>
            </a:outerShdw>
          </a:effectLst>
        </p:spPr>
        <p:txBody>
          <a:bodyPr wrap="square" rtlCol="0">
            <a:spAutoFit/>
          </a:bodyPr>
          <a:lstStyle/>
          <a:p>
            <a:r>
              <a:rPr lang="en-IN" sz="2800" b="1" dirty="0">
                <a:latin typeface="Algerian" panose="04020705040A02060702" pitchFamily="82" charset="0"/>
              </a:rPr>
              <a:t>KPI 5</a:t>
            </a:r>
          </a:p>
          <a:p>
            <a:r>
              <a:rPr lang="en-IN" b="1" dirty="0">
                <a:latin typeface="Arial" panose="020B0604020202020204" pitchFamily="34" charset="0"/>
                <a:cs typeface="Arial" panose="020B0604020202020204" pitchFamily="34" charset="0"/>
              </a:rPr>
              <a:t>Relationship between shipping days (order_delivered_customer_date - order_purchase_timestamp) Vs review scores</a:t>
            </a:r>
          </a:p>
        </p:txBody>
      </p:sp>
      <p:sp>
        <p:nvSpPr>
          <p:cNvPr id="4" name="TextBox 3">
            <a:extLst>
              <a:ext uri="{FF2B5EF4-FFF2-40B4-BE49-F238E27FC236}">
                <a16:creationId xmlns:a16="http://schemas.microsoft.com/office/drawing/2014/main" id="{2ED7E9A7-4AEE-127B-46DD-20F8281EC115}"/>
              </a:ext>
            </a:extLst>
          </p:cNvPr>
          <p:cNvSpPr txBox="1"/>
          <p:nvPr/>
        </p:nvSpPr>
        <p:spPr>
          <a:xfrm>
            <a:off x="1657348" y="2111132"/>
            <a:ext cx="7999835" cy="369332"/>
          </a:xfrm>
          <a:prstGeom prst="rect">
            <a:avLst/>
          </a:prstGeom>
          <a:noFill/>
          <a:effectLst>
            <a:glow rad="228600">
              <a:schemeClr val="accent4">
                <a:satMod val="175000"/>
                <a:alpha val="40000"/>
              </a:schemeClr>
            </a:glow>
            <a:outerShdw blurRad="50800" dist="38100" dir="13500000" algn="br" rotWithShape="0">
              <a:prstClr val="black">
                <a:alpha val="40000"/>
              </a:prstClr>
            </a:outerShdw>
          </a:effectLst>
        </p:spPr>
        <p:txBody>
          <a:bodyPr wrap="square" rtlCol="0">
            <a:spAutoFit/>
          </a:bodyPr>
          <a:lstStyle/>
          <a:p>
            <a:pPr marL="285750" indent="-285750">
              <a:buFont typeface="Wingdings" panose="05000000000000000000" pitchFamily="2" charset="2"/>
              <a:buChar char="Ø"/>
            </a:pPr>
            <a:r>
              <a:rPr lang="en-IN" dirty="0"/>
              <a:t>Avg. Shipping days is 12.50 and Avg. Review Score is 4.09</a:t>
            </a:r>
          </a:p>
        </p:txBody>
      </p:sp>
      <p:sp>
        <p:nvSpPr>
          <p:cNvPr id="5" name="TextBox 4">
            <a:extLst>
              <a:ext uri="{FF2B5EF4-FFF2-40B4-BE49-F238E27FC236}">
                <a16:creationId xmlns:a16="http://schemas.microsoft.com/office/drawing/2014/main" id="{6ACE5C0C-3CA6-5FBB-57BD-5A318360386B}"/>
              </a:ext>
            </a:extLst>
          </p:cNvPr>
          <p:cNvSpPr txBox="1"/>
          <p:nvPr/>
        </p:nvSpPr>
        <p:spPr>
          <a:xfrm>
            <a:off x="1657348" y="2480464"/>
            <a:ext cx="7999835" cy="464871"/>
          </a:xfrm>
          <a:prstGeom prst="rect">
            <a:avLst/>
          </a:prstGeom>
          <a:noFill/>
          <a:effectLst>
            <a:glow rad="228600">
              <a:schemeClr val="accent4">
                <a:satMod val="175000"/>
                <a:alpha val="40000"/>
              </a:schemeClr>
            </a:glow>
            <a:outerShdw blurRad="50800" dist="38100" dir="13500000" algn="br" rotWithShape="0">
              <a:prstClr val="black">
                <a:alpha val="40000"/>
              </a:prstClr>
            </a:outerShdw>
          </a:effectLst>
        </p:spPr>
        <p:txBody>
          <a:bodyPr wrap="square" rtlCol="0">
            <a:spAutoFit/>
          </a:bodyPr>
          <a:lstStyle/>
          <a:p>
            <a:pPr marL="285750" indent="-285750">
              <a:lnSpc>
                <a:spcPct val="150000"/>
              </a:lnSpc>
              <a:buFont typeface="Wingdings" panose="05000000000000000000" pitchFamily="2" charset="2"/>
              <a:buChar char="Ø"/>
            </a:pPr>
            <a:r>
              <a:rPr lang="en-US" dirty="0"/>
              <a:t>Longer delivery days significantly decrease the average review score</a:t>
            </a:r>
            <a:endParaRPr lang="en-IN" dirty="0"/>
          </a:p>
        </p:txBody>
      </p:sp>
      <p:sp>
        <p:nvSpPr>
          <p:cNvPr id="8" name="TextBox 7">
            <a:extLst>
              <a:ext uri="{FF2B5EF4-FFF2-40B4-BE49-F238E27FC236}">
                <a16:creationId xmlns:a16="http://schemas.microsoft.com/office/drawing/2014/main" id="{596477F7-51C8-27E4-32F6-ACE96D263B69}"/>
              </a:ext>
            </a:extLst>
          </p:cNvPr>
          <p:cNvSpPr txBox="1"/>
          <p:nvPr/>
        </p:nvSpPr>
        <p:spPr>
          <a:xfrm>
            <a:off x="1657347" y="2942300"/>
            <a:ext cx="6618906" cy="464871"/>
          </a:xfrm>
          <a:prstGeom prst="rect">
            <a:avLst/>
          </a:prstGeom>
          <a:noFill/>
          <a:effectLst>
            <a:outerShdw blurRad="50800" dist="38100" dir="13500000" algn="br" rotWithShape="0">
              <a:prstClr val="black">
                <a:alpha val="40000"/>
              </a:prstClr>
            </a:outerShdw>
          </a:effectLst>
        </p:spPr>
        <p:txBody>
          <a:bodyPr wrap="square">
            <a:spAutoFit/>
          </a:bodyPr>
          <a:lstStyle/>
          <a:p>
            <a:pPr marL="285750" indent="-285750">
              <a:lnSpc>
                <a:spcPct val="150000"/>
              </a:lnSpc>
              <a:buFont typeface="Wingdings" panose="05000000000000000000" pitchFamily="2" charset="2"/>
              <a:buChar char="Ø"/>
            </a:pPr>
            <a:r>
              <a:rPr lang="en-US" dirty="0"/>
              <a:t>Review score improves when delivery days are less</a:t>
            </a:r>
            <a:endParaRPr lang="en-IN" dirty="0"/>
          </a:p>
        </p:txBody>
      </p:sp>
      <p:sp>
        <p:nvSpPr>
          <p:cNvPr id="10" name="TextBox 9">
            <a:extLst>
              <a:ext uri="{FF2B5EF4-FFF2-40B4-BE49-F238E27FC236}">
                <a16:creationId xmlns:a16="http://schemas.microsoft.com/office/drawing/2014/main" id="{778759FC-782B-4E00-7FD8-7FEB7BA59C16}"/>
              </a:ext>
            </a:extLst>
          </p:cNvPr>
          <p:cNvSpPr txBox="1"/>
          <p:nvPr/>
        </p:nvSpPr>
        <p:spPr>
          <a:xfrm>
            <a:off x="1657347" y="3407171"/>
            <a:ext cx="6618906" cy="464871"/>
          </a:xfrm>
          <a:prstGeom prst="rect">
            <a:avLst/>
          </a:prstGeom>
          <a:noFill/>
          <a:effectLst>
            <a:outerShdw blurRad="50800" dist="38100" dir="13500000" algn="br" rotWithShape="0">
              <a:prstClr val="black">
                <a:alpha val="40000"/>
              </a:prstClr>
            </a:outerShdw>
          </a:effectLst>
        </p:spPr>
        <p:txBody>
          <a:bodyPr wrap="square">
            <a:spAutoFit/>
          </a:bodyPr>
          <a:lstStyle/>
          <a:p>
            <a:pPr marL="285750" indent="-285750">
              <a:lnSpc>
                <a:spcPct val="150000"/>
              </a:lnSpc>
              <a:buFont typeface="Wingdings" panose="05000000000000000000" pitchFamily="2" charset="2"/>
              <a:buChar char="Ø"/>
            </a:pPr>
            <a:r>
              <a:rPr lang="en-US" dirty="0"/>
              <a:t>Weight and surface area influence delivery days</a:t>
            </a:r>
            <a:endParaRPr lang="en-IN" dirty="0"/>
          </a:p>
        </p:txBody>
      </p:sp>
      <p:sp>
        <p:nvSpPr>
          <p:cNvPr id="12" name="TextBox 11">
            <a:extLst>
              <a:ext uri="{FF2B5EF4-FFF2-40B4-BE49-F238E27FC236}">
                <a16:creationId xmlns:a16="http://schemas.microsoft.com/office/drawing/2014/main" id="{DC7D507D-FAEA-5E07-9D31-FA1B381460FA}"/>
              </a:ext>
            </a:extLst>
          </p:cNvPr>
          <p:cNvSpPr txBox="1"/>
          <p:nvPr/>
        </p:nvSpPr>
        <p:spPr>
          <a:xfrm>
            <a:off x="1657347" y="3964546"/>
            <a:ext cx="6618906" cy="369332"/>
          </a:xfrm>
          <a:prstGeom prst="rect">
            <a:avLst/>
          </a:prstGeom>
          <a:noFill/>
          <a:effectLst>
            <a:outerShdw blurRad="50800" dist="38100" dir="13500000" algn="br" rotWithShape="0">
              <a:prstClr val="black">
                <a:alpha val="40000"/>
              </a:prstClr>
            </a:outerShdw>
          </a:effectLst>
        </p:spPr>
        <p:txBody>
          <a:bodyPr wrap="square">
            <a:spAutoFit/>
          </a:bodyPr>
          <a:lstStyle/>
          <a:p>
            <a:pPr marL="285750" indent="-285750">
              <a:buFont typeface="Wingdings" panose="05000000000000000000" pitchFamily="2" charset="2"/>
              <a:buChar char="Ø"/>
            </a:pPr>
            <a:r>
              <a:rPr lang="en-US" dirty="0"/>
              <a:t>Delivery costs generally increase with increase in delivery days</a:t>
            </a:r>
            <a:endParaRPr lang="en-IN" dirty="0"/>
          </a:p>
        </p:txBody>
      </p:sp>
      <p:graphicFrame>
        <p:nvGraphicFramePr>
          <p:cNvPr id="20" name="Chart 19">
            <a:extLst>
              <a:ext uri="{FF2B5EF4-FFF2-40B4-BE49-F238E27FC236}">
                <a16:creationId xmlns:a16="http://schemas.microsoft.com/office/drawing/2014/main" id="{98C9B5AB-E297-74FE-1CD0-DF767EF384AE}"/>
              </a:ext>
            </a:extLst>
          </p:cNvPr>
          <p:cNvGraphicFramePr/>
          <p:nvPr>
            <p:extLst>
              <p:ext uri="{D42A27DB-BD31-4B8C-83A1-F6EECF244321}">
                <p14:modId xmlns:p14="http://schemas.microsoft.com/office/powerpoint/2010/main" val="1166123958"/>
              </p:ext>
            </p:extLst>
          </p:nvPr>
        </p:nvGraphicFramePr>
        <p:xfrm>
          <a:off x="8048624" y="3600450"/>
          <a:ext cx="4143375" cy="3138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8607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2846-0017-98FF-1812-6B894EF0C675}"/>
              </a:ext>
            </a:extLst>
          </p:cNvPr>
          <p:cNvSpPr>
            <a:spLocks noGrp="1"/>
          </p:cNvSpPr>
          <p:nvPr>
            <p:ph type="title"/>
          </p:nvPr>
        </p:nvSpPr>
        <p:spPr>
          <a:xfrm>
            <a:off x="1484311" y="685801"/>
            <a:ext cx="10018713" cy="628650"/>
          </a:xfrm>
        </p:spPr>
        <p:txBody>
          <a:bodyPr>
            <a:normAutofit fontScale="90000"/>
          </a:bodyPr>
          <a:lstStyle/>
          <a:p>
            <a:r>
              <a:rPr lang="en-IN" sz="31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ighlight>
                  <a:srgbClr val="0000FF"/>
                </a:highlight>
                <a:latin typeface="Algerian" panose="04020705040A02060702" pitchFamily="82" charset="0"/>
              </a:rPr>
              <a:t>SQL Queries and OUTCOMES</a:t>
            </a:r>
            <a:br>
              <a:rPr lang="en-I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panose="020B0604020202020204" pitchFamily="34" charset="0"/>
                <a:ea typeface="Cascadia Code SemiBold" panose="020B0609020000020004" pitchFamily="49" charset="0"/>
                <a:cs typeface="Arial" panose="020B0604020202020204" pitchFamily="34" charset="0"/>
              </a:rPr>
            </a:br>
            <a:endParaRPr lang="en-IN" dirty="0"/>
          </a:p>
        </p:txBody>
      </p:sp>
      <p:pic>
        <p:nvPicPr>
          <p:cNvPr id="14" name="Content Placeholder 13">
            <a:extLst>
              <a:ext uri="{FF2B5EF4-FFF2-40B4-BE49-F238E27FC236}">
                <a16:creationId xmlns:a16="http://schemas.microsoft.com/office/drawing/2014/main" id="{D4A094D3-D3A3-0D0B-50C3-4FFDD7B69438}"/>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543709" y="1781176"/>
            <a:ext cx="4895055" cy="4010024"/>
          </a:xfrm>
          <a:effectLst>
            <a:glow rad="101600">
              <a:schemeClr val="accent5">
                <a:satMod val="175000"/>
                <a:alpha val="40000"/>
              </a:schemeClr>
            </a:glow>
            <a:outerShdw blurRad="50800" dist="38100" dir="2700000" algn="tl" rotWithShape="0">
              <a:prstClr val="black">
                <a:alpha val="40000"/>
              </a:prstClr>
            </a:outerShdw>
          </a:effectLst>
        </p:spPr>
      </p:pic>
      <p:sp>
        <p:nvSpPr>
          <p:cNvPr id="11" name="Content Placeholder 9">
            <a:extLst>
              <a:ext uri="{FF2B5EF4-FFF2-40B4-BE49-F238E27FC236}">
                <a16:creationId xmlns:a16="http://schemas.microsoft.com/office/drawing/2014/main" id="{5FCD4553-93A2-2A1F-930A-AE5F07C9686A}"/>
              </a:ext>
            </a:extLst>
          </p:cNvPr>
          <p:cNvSpPr txBox="1">
            <a:spLocks/>
          </p:cNvSpPr>
          <p:nvPr/>
        </p:nvSpPr>
        <p:spPr>
          <a:xfrm>
            <a:off x="1484311" y="2666999"/>
            <a:ext cx="4895055"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endParaRPr lang="en-IN" dirty="0"/>
          </a:p>
        </p:txBody>
      </p:sp>
      <p:pic>
        <p:nvPicPr>
          <p:cNvPr id="18" name="Content Placeholder 17">
            <a:extLst>
              <a:ext uri="{FF2B5EF4-FFF2-40B4-BE49-F238E27FC236}">
                <a16:creationId xmlns:a16="http://schemas.microsoft.com/office/drawing/2014/main" id="{C1DC0A64-3EE5-8275-C90D-5189F7CBFF87}"/>
              </a:ext>
            </a:extLst>
          </p:cNvPr>
          <p:cNvPicPr>
            <a:picLocks noGrp="1" noChangeAspect="1"/>
          </p:cNvPicPr>
          <p:nvPr>
            <p:ph sz="half" idx="2"/>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607175" y="1781176"/>
            <a:ext cx="5270500" cy="3999942"/>
          </a:xfrm>
          <a:effectLst>
            <a:glow rad="101600">
              <a:schemeClr val="accent6">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1215954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80">
                                          <p:stCondLst>
                                            <p:cond delay="0"/>
                                          </p:stCondLst>
                                        </p:cTn>
                                        <p:tgtEl>
                                          <p:spTgt spid="18"/>
                                        </p:tgtEl>
                                      </p:cBhvr>
                                    </p:animEffect>
                                    <p:anim calcmode="lin" valueType="num">
                                      <p:cBhvr>
                                        <p:cTn id="2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1" dur="26">
                                          <p:stCondLst>
                                            <p:cond delay="650"/>
                                          </p:stCondLst>
                                        </p:cTn>
                                        <p:tgtEl>
                                          <p:spTgt spid="18"/>
                                        </p:tgtEl>
                                      </p:cBhvr>
                                      <p:to x="100000" y="60000"/>
                                    </p:animScale>
                                    <p:animScale>
                                      <p:cBhvr>
                                        <p:cTn id="32" dur="166" decel="50000">
                                          <p:stCondLst>
                                            <p:cond delay="676"/>
                                          </p:stCondLst>
                                        </p:cTn>
                                        <p:tgtEl>
                                          <p:spTgt spid="18"/>
                                        </p:tgtEl>
                                      </p:cBhvr>
                                      <p:to x="100000" y="100000"/>
                                    </p:animScale>
                                    <p:animScale>
                                      <p:cBhvr>
                                        <p:cTn id="33" dur="26">
                                          <p:stCondLst>
                                            <p:cond delay="1312"/>
                                          </p:stCondLst>
                                        </p:cTn>
                                        <p:tgtEl>
                                          <p:spTgt spid="18"/>
                                        </p:tgtEl>
                                      </p:cBhvr>
                                      <p:to x="100000" y="80000"/>
                                    </p:animScale>
                                    <p:animScale>
                                      <p:cBhvr>
                                        <p:cTn id="34" dur="166" decel="50000">
                                          <p:stCondLst>
                                            <p:cond delay="1338"/>
                                          </p:stCondLst>
                                        </p:cTn>
                                        <p:tgtEl>
                                          <p:spTgt spid="18"/>
                                        </p:tgtEl>
                                      </p:cBhvr>
                                      <p:to x="100000" y="100000"/>
                                    </p:animScale>
                                    <p:animScale>
                                      <p:cBhvr>
                                        <p:cTn id="35" dur="26">
                                          <p:stCondLst>
                                            <p:cond delay="1642"/>
                                          </p:stCondLst>
                                        </p:cTn>
                                        <p:tgtEl>
                                          <p:spTgt spid="18"/>
                                        </p:tgtEl>
                                      </p:cBhvr>
                                      <p:to x="100000" y="90000"/>
                                    </p:animScale>
                                    <p:animScale>
                                      <p:cBhvr>
                                        <p:cTn id="36" dur="166" decel="50000">
                                          <p:stCondLst>
                                            <p:cond delay="1668"/>
                                          </p:stCondLst>
                                        </p:cTn>
                                        <p:tgtEl>
                                          <p:spTgt spid="18"/>
                                        </p:tgtEl>
                                      </p:cBhvr>
                                      <p:to x="100000" y="100000"/>
                                    </p:animScale>
                                    <p:animScale>
                                      <p:cBhvr>
                                        <p:cTn id="37" dur="26">
                                          <p:stCondLst>
                                            <p:cond delay="1808"/>
                                          </p:stCondLst>
                                        </p:cTn>
                                        <p:tgtEl>
                                          <p:spTgt spid="18"/>
                                        </p:tgtEl>
                                      </p:cBhvr>
                                      <p:to x="100000" y="95000"/>
                                    </p:animScale>
                                    <p:animScale>
                                      <p:cBhvr>
                                        <p:cTn id="38"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2">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2822</TotalTime>
  <Words>969</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Berlin Sans FB Demi</vt:lpstr>
      <vt:lpstr>Calibri</vt:lpstr>
      <vt:lpstr>Colonna MT</vt:lpstr>
      <vt:lpstr>Corbel</vt:lpstr>
      <vt:lpstr>Montserrat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Queries and OUTCOMES </vt:lpstr>
      <vt:lpstr>SQL Queries and OUTCOMES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Rumela Saha</dc:creator>
  <cp:lastModifiedBy>Sameera K</cp:lastModifiedBy>
  <cp:revision>1</cp:revision>
  <dcterms:created xsi:type="dcterms:W3CDTF">2023-06-21T12:13:12Z</dcterms:created>
  <dcterms:modified xsi:type="dcterms:W3CDTF">2023-11-26T14:38:58Z</dcterms:modified>
</cp:coreProperties>
</file>