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>
        <p:scale>
          <a:sx n="80" d="100"/>
          <a:sy n="80" d="100"/>
        </p:scale>
        <p:origin x="600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2.png"/><Relationship Id="rId7" Type="http://schemas.openxmlformats.org/officeDocument/2006/relationships/image" Target="../media/image1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2.png"/><Relationship Id="rId7" Type="http://schemas.openxmlformats.org/officeDocument/2006/relationships/image" Target="../media/image1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EAE517-C59A-4056-9A53-131CAF177F1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7029733-3121-4551-BC0F-69F37A6434F1}">
      <dgm:prSet/>
      <dgm:spPr/>
      <dgm:t>
        <a:bodyPr/>
        <a:lstStyle/>
        <a:p>
          <a:r>
            <a:rPr lang="en-US" dirty="0"/>
            <a:t>We tend to buy all groceries from a single store.</a:t>
          </a:r>
        </a:p>
      </dgm:t>
    </dgm:pt>
    <dgm:pt modelId="{78C1633E-C51D-4D81-B554-D324AA498C87}" type="parTrans" cxnId="{BCBBE6F4-B713-4842-86DF-84755BE64618}">
      <dgm:prSet/>
      <dgm:spPr/>
      <dgm:t>
        <a:bodyPr/>
        <a:lstStyle/>
        <a:p>
          <a:endParaRPr lang="en-US"/>
        </a:p>
      </dgm:t>
    </dgm:pt>
    <dgm:pt modelId="{99757ABF-AC61-4DFB-83F8-84DBCF9C162A}" type="sibTrans" cxnId="{BCBBE6F4-B713-4842-86DF-84755BE64618}">
      <dgm:prSet/>
      <dgm:spPr/>
      <dgm:t>
        <a:bodyPr/>
        <a:lstStyle/>
        <a:p>
          <a:endParaRPr lang="en-US"/>
        </a:p>
      </dgm:t>
    </dgm:pt>
    <dgm:pt modelId="{F538EE47-1114-4CD1-9672-1D688F9AD264}">
      <dgm:prSet/>
      <dgm:spPr/>
      <dgm:t>
        <a:bodyPr/>
        <a:lstStyle/>
        <a:p>
          <a:r>
            <a:rPr lang="en-US" dirty="0"/>
            <a:t>Not all items of our cart are discounted </a:t>
          </a:r>
          <a:r>
            <a:rPr lang="en-US" dirty="0">
              <a:sym typeface="Wingdings" panose="05000000000000000000" pitchFamily="2" charset="2"/>
            </a:rPr>
            <a:t></a:t>
          </a:r>
          <a:endParaRPr lang="en-US" dirty="0"/>
        </a:p>
      </dgm:t>
    </dgm:pt>
    <dgm:pt modelId="{DAB33A46-466B-4CE0-B5E8-930F7969D63E}" type="parTrans" cxnId="{A66F7621-0C8E-471B-B2B8-A955082B025D}">
      <dgm:prSet/>
      <dgm:spPr/>
      <dgm:t>
        <a:bodyPr/>
        <a:lstStyle/>
        <a:p>
          <a:endParaRPr lang="en-US"/>
        </a:p>
      </dgm:t>
    </dgm:pt>
    <dgm:pt modelId="{4DA70EB1-F527-4D52-8F4B-BB579DCDD07B}" type="sibTrans" cxnId="{A66F7621-0C8E-471B-B2B8-A955082B025D}">
      <dgm:prSet/>
      <dgm:spPr/>
      <dgm:t>
        <a:bodyPr/>
        <a:lstStyle/>
        <a:p>
          <a:endParaRPr lang="en-US"/>
        </a:p>
      </dgm:t>
    </dgm:pt>
    <dgm:pt modelId="{D258E16D-C3BA-41CD-A6FB-D6385B583BDD}">
      <dgm:prSet/>
      <dgm:spPr/>
      <dgm:t>
        <a:bodyPr/>
        <a:lstStyle/>
        <a:p>
          <a:r>
            <a:rPr lang="en-US" dirty="0"/>
            <a:t>Yet we buy them… Loss Loss Loss</a:t>
          </a:r>
        </a:p>
      </dgm:t>
    </dgm:pt>
    <dgm:pt modelId="{F5083AB5-29C7-4A42-8781-DD101DB2679B}" type="parTrans" cxnId="{7F7251B0-876F-44B1-A83B-DC6A7D5D6A92}">
      <dgm:prSet/>
      <dgm:spPr/>
      <dgm:t>
        <a:bodyPr/>
        <a:lstStyle/>
        <a:p>
          <a:endParaRPr lang="en-US"/>
        </a:p>
      </dgm:t>
    </dgm:pt>
    <dgm:pt modelId="{021F2D21-629C-492E-8759-76A0EF1544CC}" type="sibTrans" cxnId="{7F7251B0-876F-44B1-A83B-DC6A7D5D6A92}">
      <dgm:prSet/>
      <dgm:spPr/>
      <dgm:t>
        <a:bodyPr/>
        <a:lstStyle/>
        <a:p>
          <a:endParaRPr lang="en-US"/>
        </a:p>
      </dgm:t>
    </dgm:pt>
    <dgm:pt modelId="{3F41791B-19DA-4CB2-80AB-3BBC4F0F6A91}" type="pres">
      <dgm:prSet presAssocID="{8AEAE517-C59A-4056-9A53-131CAF177F1D}" presName="root" presStyleCnt="0">
        <dgm:presLayoutVars>
          <dgm:dir/>
          <dgm:resizeHandles val="exact"/>
        </dgm:presLayoutVars>
      </dgm:prSet>
      <dgm:spPr/>
    </dgm:pt>
    <dgm:pt modelId="{3B8ADAA4-110B-497A-9C63-480750836441}" type="pres">
      <dgm:prSet presAssocID="{97029733-3121-4551-BC0F-69F37A6434F1}" presName="compNode" presStyleCnt="0"/>
      <dgm:spPr/>
    </dgm:pt>
    <dgm:pt modelId="{38339CF0-6AA6-4927-9AEF-E6A4EFB64C15}" type="pres">
      <dgm:prSet presAssocID="{97029733-3121-4551-BC0F-69F37A6434F1}" presName="bgRect" presStyleLbl="bgShp" presStyleIdx="0" presStyleCnt="3"/>
      <dgm:spPr/>
    </dgm:pt>
    <dgm:pt modelId="{6C74A425-208A-4826-9636-BB3FD909C736}" type="pres">
      <dgm:prSet presAssocID="{97029733-3121-4551-BC0F-69F37A6434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sket"/>
        </a:ext>
      </dgm:extLst>
    </dgm:pt>
    <dgm:pt modelId="{715C3283-8CE2-466D-9903-82F5372FB0BA}" type="pres">
      <dgm:prSet presAssocID="{97029733-3121-4551-BC0F-69F37A6434F1}" presName="spaceRect" presStyleCnt="0"/>
      <dgm:spPr/>
    </dgm:pt>
    <dgm:pt modelId="{8812C692-E200-410A-8F5C-7325583FDF2B}" type="pres">
      <dgm:prSet presAssocID="{97029733-3121-4551-BC0F-69F37A6434F1}" presName="parTx" presStyleLbl="revTx" presStyleIdx="0" presStyleCnt="3">
        <dgm:presLayoutVars>
          <dgm:chMax val="0"/>
          <dgm:chPref val="0"/>
        </dgm:presLayoutVars>
      </dgm:prSet>
      <dgm:spPr/>
    </dgm:pt>
    <dgm:pt modelId="{0E774708-1B68-4893-B740-6B3EF6CA3BD0}" type="pres">
      <dgm:prSet presAssocID="{99757ABF-AC61-4DFB-83F8-84DBCF9C162A}" presName="sibTrans" presStyleCnt="0"/>
      <dgm:spPr/>
    </dgm:pt>
    <dgm:pt modelId="{D754D277-61F0-4C79-A383-CBDB4E37725D}" type="pres">
      <dgm:prSet presAssocID="{F538EE47-1114-4CD1-9672-1D688F9AD264}" presName="compNode" presStyleCnt="0"/>
      <dgm:spPr/>
    </dgm:pt>
    <dgm:pt modelId="{878CDC62-DF03-4E9C-8819-E2219559B608}" type="pres">
      <dgm:prSet presAssocID="{F538EE47-1114-4CD1-9672-1D688F9AD264}" presName="bgRect" presStyleLbl="bgShp" presStyleIdx="1" presStyleCnt="3"/>
      <dgm:spPr/>
    </dgm:pt>
    <dgm:pt modelId="{946D9C6F-CB60-472C-A20C-CA2569F4C1C7}" type="pres">
      <dgm:prSet presAssocID="{F538EE47-1114-4CD1-9672-1D688F9AD2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709943EF-7C44-4952-A3BC-5E934870F3C9}" type="pres">
      <dgm:prSet presAssocID="{F538EE47-1114-4CD1-9672-1D688F9AD264}" presName="spaceRect" presStyleCnt="0"/>
      <dgm:spPr/>
    </dgm:pt>
    <dgm:pt modelId="{69E8B15C-8561-4CD2-B422-9B7A0D34AD49}" type="pres">
      <dgm:prSet presAssocID="{F538EE47-1114-4CD1-9672-1D688F9AD264}" presName="parTx" presStyleLbl="revTx" presStyleIdx="1" presStyleCnt="3">
        <dgm:presLayoutVars>
          <dgm:chMax val="0"/>
          <dgm:chPref val="0"/>
        </dgm:presLayoutVars>
      </dgm:prSet>
      <dgm:spPr/>
    </dgm:pt>
    <dgm:pt modelId="{05F2049E-CA78-4128-9C15-71970653A35D}" type="pres">
      <dgm:prSet presAssocID="{4DA70EB1-F527-4D52-8F4B-BB579DCDD07B}" presName="sibTrans" presStyleCnt="0"/>
      <dgm:spPr/>
    </dgm:pt>
    <dgm:pt modelId="{2C43E36B-7CC5-4DFD-88A6-4325B7069F09}" type="pres">
      <dgm:prSet presAssocID="{D258E16D-C3BA-41CD-A6FB-D6385B583BDD}" presName="compNode" presStyleCnt="0"/>
      <dgm:spPr/>
    </dgm:pt>
    <dgm:pt modelId="{7710911A-F146-459A-875A-A46E11295D6E}" type="pres">
      <dgm:prSet presAssocID="{D258E16D-C3BA-41CD-A6FB-D6385B583BDD}" presName="bgRect" presStyleLbl="bgShp" presStyleIdx="2" presStyleCnt="3"/>
      <dgm:spPr/>
    </dgm:pt>
    <dgm:pt modelId="{A2848CC1-9BC0-46A2-B9D8-504C4D06D4BB}" type="pres">
      <dgm:prSet presAssocID="{D258E16D-C3BA-41CD-A6FB-D6385B583B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41A9DB94-EB0F-429B-B2A5-8BCEDFCDD0C1}" type="pres">
      <dgm:prSet presAssocID="{D258E16D-C3BA-41CD-A6FB-D6385B583BDD}" presName="spaceRect" presStyleCnt="0"/>
      <dgm:spPr/>
    </dgm:pt>
    <dgm:pt modelId="{2DAE9961-FD68-4D40-8020-79509CCA9B5D}" type="pres">
      <dgm:prSet presAssocID="{D258E16D-C3BA-41CD-A6FB-D6385B583BD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929120A-AB6F-4922-9640-3FB8A5D0F00F}" type="presOf" srcId="{8AEAE517-C59A-4056-9A53-131CAF177F1D}" destId="{3F41791B-19DA-4CB2-80AB-3BBC4F0F6A91}" srcOrd="0" destOrd="0" presId="urn:microsoft.com/office/officeart/2018/2/layout/IconVerticalSolidList"/>
    <dgm:cxn modelId="{A66F7621-0C8E-471B-B2B8-A955082B025D}" srcId="{8AEAE517-C59A-4056-9A53-131CAF177F1D}" destId="{F538EE47-1114-4CD1-9672-1D688F9AD264}" srcOrd="1" destOrd="0" parTransId="{DAB33A46-466B-4CE0-B5E8-930F7969D63E}" sibTransId="{4DA70EB1-F527-4D52-8F4B-BB579DCDD07B}"/>
    <dgm:cxn modelId="{B1729D24-1F24-4FB4-AF60-AA5F965267B9}" type="presOf" srcId="{97029733-3121-4551-BC0F-69F37A6434F1}" destId="{8812C692-E200-410A-8F5C-7325583FDF2B}" srcOrd="0" destOrd="0" presId="urn:microsoft.com/office/officeart/2018/2/layout/IconVerticalSolidList"/>
    <dgm:cxn modelId="{D0083BA3-6AE9-43B4-B5DF-FA97C4BA2C3A}" type="presOf" srcId="{D258E16D-C3BA-41CD-A6FB-D6385B583BDD}" destId="{2DAE9961-FD68-4D40-8020-79509CCA9B5D}" srcOrd="0" destOrd="0" presId="urn:microsoft.com/office/officeart/2018/2/layout/IconVerticalSolidList"/>
    <dgm:cxn modelId="{7F7251B0-876F-44B1-A83B-DC6A7D5D6A92}" srcId="{8AEAE517-C59A-4056-9A53-131CAF177F1D}" destId="{D258E16D-C3BA-41CD-A6FB-D6385B583BDD}" srcOrd="2" destOrd="0" parTransId="{F5083AB5-29C7-4A42-8781-DD101DB2679B}" sibTransId="{021F2D21-629C-492E-8759-76A0EF1544CC}"/>
    <dgm:cxn modelId="{723E7EC2-0B36-4EA9-826C-3FEC6E44E364}" type="presOf" srcId="{F538EE47-1114-4CD1-9672-1D688F9AD264}" destId="{69E8B15C-8561-4CD2-B422-9B7A0D34AD49}" srcOrd="0" destOrd="0" presId="urn:microsoft.com/office/officeart/2018/2/layout/IconVerticalSolidList"/>
    <dgm:cxn modelId="{BCBBE6F4-B713-4842-86DF-84755BE64618}" srcId="{8AEAE517-C59A-4056-9A53-131CAF177F1D}" destId="{97029733-3121-4551-BC0F-69F37A6434F1}" srcOrd="0" destOrd="0" parTransId="{78C1633E-C51D-4D81-B554-D324AA498C87}" sibTransId="{99757ABF-AC61-4DFB-83F8-84DBCF9C162A}"/>
    <dgm:cxn modelId="{A217819D-F46D-40A0-B358-6EC532DB8831}" type="presParOf" srcId="{3F41791B-19DA-4CB2-80AB-3BBC4F0F6A91}" destId="{3B8ADAA4-110B-497A-9C63-480750836441}" srcOrd="0" destOrd="0" presId="urn:microsoft.com/office/officeart/2018/2/layout/IconVerticalSolidList"/>
    <dgm:cxn modelId="{69937F62-E44B-4780-A774-289E464C29F1}" type="presParOf" srcId="{3B8ADAA4-110B-497A-9C63-480750836441}" destId="{38339CF0-6AA6-4927-9AEF-E6A4EFB64C15}" srcOrd="0" destOrd="0" presId="urn:microsoft.com/office/officeart/2018/2/layout/IconVerticalSolidList"/>
    <dgm:cxn modelId="{37456E3C-0579-43E9-86AE-AC4547FC3D03}" type="presParOf" srcId="{3B8ADAA4-110B-497A-9C63-480750836441}" destId="{6C74A425-208A-4826-9636-BB3FD909C736}" srcOrd="1" destOrd="0" presId="urn:microsoft.com/office/officeart/2018/2/layout/IconVerticalSolidList"/>
    <dgm:cxn modelId="{93D60BD1-295F-4225-B153-B79F80B5E358}" type="presParOf" srcId="{3B8ADAA4-110B-497A-9C63-480750836441}" destId="{715C3283-8CE2-466D-9903-82F5372FB0BA}" srcOrd="2" destOrd="0" presId="urn:microsoft.com/office/officeart/2018/2/layout/IconVerticalSolidList"/>
    <dgm:cxn modelId="{7DE38B75-2266-4372-A5B9-C26D62DF7AF9}" type="presParOf" srcId="{3B8ADAA4-110B-497A-9C63-480750836441}" destId="{8812C692-E200-410A-8F5C-7325583FDF2B}" srcOrd="3" destOrd="0" presId="urn:microsoft.com/office/officeart/2018/2/layout/IconVerticalSolidList"/>
    <dgm:cxn modelId="{295A8A64-E935-4EE3-90A3-EE278CEC0843}" type="presParOf" srcId="{3F41791B-19DA-4CB2-80AB-3BBC4F0F6A91}" destId="{0E774708-1B68-4893-B740-6B3EF6CA3BD0}" srcOrd="1" destOrd="0" presId="urn:microsoft.com/office/officeart/2018/2/layout/IconVerticalSolidList"/>
    <dgm:cxn modelId="{76BC4EE2-D2EE-4AC1-B490-BF22456FDCC4}" type="presParOf" srcId="{3F41791B-19DA-4CB2-80AB-3BBC4F0F6A91}" destId="{D754D277-61F0-4C79-A383-CBDB4E37725D}" srcOrd="2" destOrd="0" presId="urn:microsoft.com/office/officeart/2018/2/layout/IconVerticalSolidList"/>
    <dgm:cxn modelId="{86BE2EC6-4136-4967-BA59-9AD7E2896D53}" type="presParOf" srcId="{D754D277-61F0-4C79-A383-CBDB4E37725D}" destId="{878CDC62-DF03-4E9C-8819-E2219559B608}" srcOrd="0" destOrd="0" presId="urn:microsoft.com/office/officeart/2018/2/layout/IconVerticalSolidList"/>
    <dgm:cxn modelId="{464992F8-B15D-4407-8A1F-E1DE2C7C9035}" type="presParOf" srcId="{D754D277-61F0-4C79-A383-CBDB4E37725D}" destId="{946D9C6F-CB60-472C-A20C-CA2569F4C1C7}" srcOrd="1" destOrd="0" presId="urn:microsoft.com/office/officeart/2018/2/layout/IconVerticalSolidList"/>
    <dgm:cxn modelId="{A1C66562-1311-45D1-B9E5-85FD1B94B1BF}" type="presParOf" srcId="{D754D277-61F0-4C79-A383-CBDB4E37725D}" destId="{709943EF-7C44-4952-A3BC-5E934870F3C9}" srcOrd="2" destOrd="0" presId="urn:microsoft.com/office/officeart/2018/2/layout/IconVerticalSolidList"/>
    <dgm:cxn modelId="{6A342215-6405-4A78-88B2-253E15093829}" type="presParOf" srcId="{D754D277-61F0-4C79-A383-CBDB4E37725D}" destId="{69E8B15C-8561-4CD2-B422-9B7A0D34AD49}" srcOrd="3" destOrd="0" presId="urn:microsoft.com/office/officeart/2018/2/layout/IconVerticalSolidList"/>
    <dgm:cxn modelId="{3465057D-D6BF-4F51-887B-AEA3E7E60F3B}" type="presParOf" srcId="{3F41791B-19DA-4CB2-80AB-3BBC4F0F6A91}" destId="{05F2049E-CA78-4128-9C15-71970653A35D}" srcOrd="3" destOrd="0" presId="urn:microsoft.com/office/officeart/2018/2/layout/IconVerticalSolidList"/>
    <dgm:cxn modelId="{5CEAECAB-60F3-4263-9EB1-CE1D20DB7CC1}" type="presParOf" srcId="{3F41791B-19DA-4CB2-80AB-3BBC4F0F6A91}" destId="{2C43E36B-7CC5-4DFD-88A6-4325B7069F09}" srcOrd="4" destOrd="0" presId="urn:microsoft.com/office/officeart/2018/2/layout/IconVerticalSolidList"/>
    <dgm:cxn modelId="{D30EEA56-9417-4981-9E22-29C034816D42}" type="presParOf" srcId="{2C43E36B-7CC5-4DFD-88A6-4325B7069F09}" destId="{7710911A-F146-459A-875A-A46E11295D6E}" srcOrd="0" destOrd="0" presId="urn:microsoft.com/office/officeart/2018/2/layout/IconVerticalSolidList"/>
    <dgm:cxn modelId="{55598D09-FCAD-4D8F-AE70-8672323A8AA2}" type="presParOf" srcId="{2C43E36B-7CC5-4DFD-88A6-4325B7069F09}" destId="{A2848CC1-9BC0-46A2-B9D8-504C4D06D4BB}" srcOrd="1" destOrd="0" presId="urn:microsoft.com/office/officeart/2018/2/layout/IconVerticalSolidList"/>
    <dgm:cxn modelId="{BE2A365B-4DB0-43F2-B5EE-51F2BB5E3E54}" type="presParOf" srcId="{2C43E36B-7CC5-4DFD-88A6-4325B7069F09}" destId="{41A9DB94-EB0F-429B-B2A5-8BCEDFCDD0C1}" srcOrd="2" destOrd="0" presId="urn:microsoft.com/office/officeart/2018/2/layout/IconVerticalSolidList"/>
    <dgm:cxn modelId="{2703439E-B63C-4F36-BFCE-DDAB54D4BF43}" type="presParOf" srcId="{2C43E36B-7CC5-4DFD-88A6-4325B7069F09}" destId="{2DAE9961-FD68-4D40-8020-79509CCA9B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BD5A07-0C19-4208-BEC9-94D75396DCCF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540FA49-F7D2-49AD-8007-76635D065A9E}">
      <dgm:prSet/>
      <dgm:spPr/>
      <dgm:t>
        <a:bodyPr/>
        <a:lstStyle/>
        <a:p>
          <a:r>
            <a:rPr lang="en-US"/>
            <a:t>Save</a:t>
          </a:r>
        </a:p>
      </dgm:t>
    </dgm:pt>
    <dgm:pt modelId="{7B50EFCE-747D-404A-AF0E-B5F47B33863E}" type="parTrans" cxnId="{E3FC92E1-8019-4591-8FBB-9D45B741E20D}">
      <dgm:prSet/>
      <dgm:spPr/>
      <dgm:t>
        <a:bodyPr/>
        <a:lstStyle/>
        <a:p>
          <a:endParaRPr lang="en-US"/>
        </a:p>
      </dgm:t>
    </dgm:pt>
    <dgm:pt modelId="{0CC4624A-8A34-4DB2-8705-9FFA4EDB9EEF}" type="sibTrans" cxnId="{E3FC92E1-8019-4591-8FBB-9D45B741E20D}">
      <dgm:prSet/>
      <dgm:spPr/>
      <dgm:t>
        <a:bodyPr/>
        <a:lstStyle/>
        <a:p>
          <a:endParaRPr lang="en-US"/>
        </a:p>
      </dgm:t>
    </dgm:pt>
    <dgm:pt modelId="{0875FFC7-E5C7-4074-AD6C-36156223A158}">
      <dgm:prSet/>
      <dgm:spPr/>
      <dgm:t>
        <a:bodyPr/>
        <a:lstStyle/>
        <a:p>
          <a:r>
            <a:rPr lang="en-US" dirty="0"/>
            <a:t>Money !</a:t>
          </a:r>
        </a:p>
      </dgm:t>
    </dgm:pt>
    <dgm:pt modelId="{6A78E238-F93F-4B25-8AFC-E9378B7015C1}" type="parTrans" cxnId="{A9DF83B7-08F0-4C61-8486-DD1A6541EFAA}">
      <dgm:prSet/>
      <dgm:spPr/>
      <dgm:t>
        <a:bodyPr/>
        <a:lstStyle/>
        <a:p>
          <a:endParaRPr lang="en-US"/>
        </a:p>
      </dgm:t>
    </dgm:pt>
    <dgm:pt modelId="{591CDB9E-D9F1-4D9E-B7C4-622DD9E773A2}" type="sibTrans" cxnId="{A9DF83B7-08F0-4C61-8486-DD1A6541EFAA}">
      <dgm:prSet/>
      <dgm:spPr/>
      <dgm:t>
        <a:bodyPr/>
        <a:lstStyle/>
        <a:p>
          <a:endParaRPr lang="en-US"/>
        </a:p>
      </dgm:t>
    </dgm:pt>
    <dgm:pt modelId="{C78BDFDD-B7BD-4BD3-BA7A-0073FC9EF320}">
      <dgm:prSet/>
      <dgm:spPr/>
      <dgm:t>
        <a:bodyPr/>
        <a:lstStyle/>
        <a:p>
          <a:r>
            <a:rPr lang="en-US"/>
            <a:t>Plan</a:t>
          </a:r>
        </a:p>
      </dgm:t>
    </dgm:pt>
    <dgm:pt modelId="{EEBA67AC-9EAC-40B5-9066-0F0CB0195AF1}" type="parTrans" cxnId="{B63BD72B-BF4E-4119-B347-F33B4C2E5241}">
      <dgm:prSet/>
      <dgm:spPr/>
      <dgm:t>
        <a:bodyPr/>
        <a:lstStyle/>
        <a:p>
          <a:endParaRPr lang="en-US"/>
        </a:p>
      </dgm:t>
    </dgm:pt>
    <dgm:pt modelId="{5C61DE3A-C604-4818-8917-6057227B8EF1}" type="sibTrans" cxnId="{B63BD72B-BF4E-4119-B347-F33B4C2E5241}">
      <dgm:prSet/>
      <dgm:spPr/>
      <dgm:t>
        <a:bodyPr/>
        <a:lstStyle/>
        <a:p>
          <a:endParaRPr lang="en-US"/>
        </a:p>
      </dgm:t>
    </dgm:pt>
    <dgm:pt modelId="{C75E57E0-248A-4A53-956F-345EAE840C36}">
      <dgm:prSet/>
      <dgm:spPr/>
      <dgm:t>
        <a:bodyPr/>
        <a:lstStyle/>
        <a:p>
          <a:r>
            <a:rPr lang="en-US" dirty="0"/>
            <a:t>Smartly!</a:t>
          </a:r>
        </a:p>
      </dgm:t>
    </dgm:pt>
    <dgm:pt modelId="{FC02172A-08C5-401A-895E-BC7AE099AF75}" type="parTrans" cxnId="{E189F4D9-EE09-4206-A99F-0FA7598238D4}">
      <dgm:prSet/>
      <dgm:spPr/>
      <dgm:t>
        <a:bodyPr/>
        <a:lstStyle/>
        <a:p>
          <a:endParaRPr lang="en-US"/>
        </a:p>
      </dgm:t>
    </dgm:pt>
    <dgm:pt modelId="{71475CE7-DDE7-476F-AB3A-AD15373B5E0A}" type="sibTrans" cxnId="{E189F4D9-EE09-4206-A99F-0FA7598238D4}">
      <dgm:prSet/>
      <dgm:spPr/>
      <dgm:t>
        <a:bodyPr/>
        <a:lstStyle/>
        <a:p>
          <a:endParaRPr lang="en-US"/>
        </a:p>
      </dgm:t>
    </dgm:pt>
    <dgm:pt modelId="{6725672E-451D-42AA-97A2-5875ECA874FD}">
      <dgm:prSet/>
      <dgm:spPr/>
      <dgm:t>
        <a:bodyPr/>
        <a:lstStyle/>
        <a:p>
          <a:r>
            <a:rPr lang="en-US"/>
            <a:t>Buy</a:t>
          </a:r>
        </a:p>
      </dgm:t>
    </dgm:pt>
    <dgm:pt modelId="{9949E844-8AD8-475A-8A08-6928A2B9DD35}" type="parTrans" cxnId="{CDD5BC0A-400D-4F40-98C2-254EBAD97B35}">
      <dgm:prSet/>
      <dgm:spPr/>
      <dgm:t>
        <a:bodyPr/>
        <a:lstStyle/>
        <a:p>
          <a:endParaRPr lang="en-US"/>
        </a:p>
      </dgm:t>
    </dgm:pt>
    <dgm:pt modelId="{734BF48C-3D5A-4572-A69F-4B0707AD8A21}" type="sibTrans" cxnId="{CDD5BC0A-400D-4F40-98C2-254EBAD97B35}">
      <dgm:prSet/>
      <dgm:spPr/>
      <dgm:t>
        <a:bodyPr/>
        <a:lstStyle/>
        <a:p>
          <a:endParaRPr lang="en-US"/>
        </a:p>
      </dgm:t>
    </dgm:pt>
    <dgm:pt modelId="{D7E1BD16-BD89-4E58-9B51-1592AC3EDE28}">
      <dgm:prSet/>
      <dgm:spPr/>
      <dgm:t>
        <a:bodyPr/>
        <a:lstStyle/>
        <a:p>
          <a:r>
            <a:rPr lang="en-US" dirty="0"/>
            <a:t>Smartly!</a:t>
          </a:r>
        </a:p>
      </dgm:t>
    </dgm:pt>
    <dgm:pt modelId="{B178789C-4E3D-42B6-A199-7F62C6B88817}" type="parTrans" cxnId="{E0416056-8C22-4E87-9B2E-1511CD2F8EB1}">
      <dgm:prSet/>
      <dgm:spPr/>
      <dgm:t>
        <a:bodyPr/>
        <a:lstStyle/>
        <a:p>
          <a:endParaRPr lang="en-US"/>
        </a:p>
      </dgm:t>
    </dgm:pt>
    <dgm:pt modelId="{7970146F-7742-44CC-B988-9757812257C2}" type="sibTrans" cxnId="{E0416056-8C22-4E87-9B2E-1511CD2F8EB1}">
      <dgm:prSet/>
      <dgm:spPr/>
      <dgm:t>
        <a:bodyPr/>
        <a:lstStyle/>
        <a:p>
          <a:endParaRPr lang="en-US"/>
        </a:p>
      </dgm:t>
    </dgm:pt>
    <dgm:pt modelId="{2C98B83F-C1BF-491A-AA36-B6FB32183913}">
      <dgm:prSet/>
      <dgm:spPr/>
      <dgm:t>
        <a:bodyPr/>
        <a:lstStyle/>
        <a:p>
          <a:r>
            <a:rPr lang="en-US"/>
            <a:t>Be</a:t>
          </a:r>
        </a:p>
      </dgm:t>
    </dgm:pt>
    <dgm:pt modelId="{8DB41F75-3689-4B91-918C-8673F2510EA5}" type="parTrans" cxnId="{4EDF2CFB-05FB-4C0A-A390-A974AFCE9580}">
      <dgm:prSet/>
      <dgm:spPr/>
      <dgm:t>
        <a:bodyPr/>
        <a:lstStyle/>
        <a:p>
          <a:endParaRPr lang="en-US"/>
        </a:p>
      </dgm:t>
    </dgm:pt>
    <dgm:pt modelId="{6DBC733A-7E6E-49E5-80B5-F8C23BC3ABB7}" type="sibTrans" cxnId="{4EDF2CFB-05FB-4C0A-A390-A974AFCE9580}">
      <dgm:prSet/>
      <dgm:spPr/>
      <dgm:t>
        <a:bodyPr/>
        <a:lstStyle/>
        <a:p>
          <a:endParaRPr lang="en-US"/>
        </a:p>
      </dgm:t>
    </dgm:pt>
    <dgm:pt modelId="{580A29E2-8DEC-4E51-8A58-C80D6060ABFB}">
      <dgm:prSet/>
      <dgm:spPr/>
      <dgm:t>
        <a:bodyPr/>
        <a:lstStyle/>
        <a:p>
          <a:r>
            <a:rPr lang="en-US" dirty="0"/>
            <a:t>Smarter!!!</a:t>
          </a:r>
        </a:p>
      </dgm:t>
    </dgm:pt>
    <dgm:pt modelId="{D26C3E26-6AD5-47B9-845F-D10F481C98D5}" type="parTrans" cxnId="{526BA030-6910-46AB-9FFC-4C8CD054FFC6}">
      <dgm:prSet/>
      <dgm:spPr/>
      <dgm:t>
        <a:bodyPr/>
        <a:lstStyle/>
        <a:p>
          <a:endParaRPr lang="en-US"/>
        </a:p>
      </dgm:t>
    </dgm:pt>
    <dgm:pt modelId="{BF60072A-F3DC-428C-90BD-00936B4E4428}" type="sibTrans" cxnId="{526BA030-6910-46AB-9FFC-4C8CD054FFC6}">
      <dgm:prSet/>
      <dgm:spPr/>
      <dgm:t>
        <a:bodyPr/>
        <a:lstStyle/>
        <a:p>
          <a:endParaRPr lang="en-US"/>
        </a:p>
      </dgm:t>
    </dgm:pt>
    <dgm:pt modelId="{77009447-163A-4245-91BE-197AFC47715E}" type="pres">
      <dgm:prSet presAssocID="{51BD5A07-0C19-4208-BEC9-94D75396DCCF}" presName="Name0" presStyleCnt="0">
        <dgm:presLayoutVars>
          <dgm:dir/>
          <dgm:animLvl val="lvl"/>
          <dgm:resizeHandles val="exact"/>
        </dgm:presLayoutVars>
      </dgm:prSet>
      <dgm:spPr/>
    </dgm:pt>
    <dgm:pt modelId="{C3BF6E01-866E-1F4F-B03E-384D72780B22}" type="pres">
      <dgm:prSet presAssocID="{C540FA49-F7D2-49AD-8007-76635D065A9E}" presName="linNode" presStyleCnt="0"/>
      <dgm:spPr/>
    </dgm:pt>
    <dgm:pt modelId="{A3B25225-C048-0B41-BA33-00790915DC5C}" type="pres">
      <dgm:prSet presAssocID="{C540FA49-F7D2-49AD-8007-76635D065A9E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F332F703-11B9-B646-8543-077D817F11E4}" type="pres">
      <dgm:prSet presAssocID="{C540FA49-F7D2-49AD-8007-76635D065A9E}" presName="descendantText" presStyleLbl="alignAccFollowNode1" presStyleIdx="0" presStyleCnt="4">
        <dgm:presLayoutVars>
          <dgm:bulletEnabled/>
        </dgm:presLayoutVars>
      </dgm:prSet>
      <dgm:spPr/>
    </dgm:pt>
    <dgm:pt modelId="{871B4A34-0C5D-4447-AF7B-94B07B3B5D90}" type="pres">
      <dgm:prSet presAssocID="{0CC4624A-8A34-4DB2-8705-9FFA4EDB9EEF}" presName="sp" presStyleCnt="0"/>
      <dgm:spPr/>
    </dgm:pt>
    <dgm:pt modelId="{FBAA1DB4-6DB8-7342-9656-03894C119BF6}" type="pres">
      <dgm:prSet presAssocID="{C78BDFDD-B7BD-4BD3-BA7A-0073FC9EF320}" presName="linNode" presStyleCnt="0"/>
      <dgm:spPr/>
    </dgm:pt>
    <dgm:pt modelId="{EDCAD95F-1992-2B48-AB02-FD2AC6A306E5}" type="pres">
      <dgm:prSet presAssocID="{C78BDFDD-B7BD-4BD3-BA7A-0073FC9EF320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8935D305-87C5-984D-81E6-B8E84905164E}" type="pres">
      <dgm:prSet presAssocID="{C78BDFDD-B7BD-4BD3-BA7A-0073FC9EF320}" presName="descendantText" presStyleLbl="alignAccFollowNode1" presStyleIdx="1" presStyleCnt="4">
        <dgm:presLayoutVars>
          <dgm:bulletEnabled/>
        </dgm:presLayoutVars>
      </dgm:prSet>
      <dgm:spPr/>
    </dgm:pt>
    <dgm:pt modelId="{4F373642-3C94-EF49-B8AB-97AFE5DA5A48}" type="pres">
      <dgm:prSet presAssocID="{5C61DE3A-C604-4818-8917-6057227B8EF1}" presName="sp" presStyleCnt="0"/>
      <dgm:spPr/>
    </dgm:pt>
    <dgm:pt modelId="{01A3C58B-B257-934E-A727-C0DD34A8E34A}" type="pres">
      <dgm:prSet presAssocID="{6725672E-451D-42AA-97A2-5875ECA874FD}" presName="linNode" presStyleCnt="0"/>
      <dgm:spPr/>
    </dgm:pt>
    <dgm:pt modelId="{6B87FB8F-CC69-764A-B13C-093E28A0D4A7}" type="pres">
      <dgm:prSet presAssocID="{6725672E-451D-42AA-97A2-5875ECA874FD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564DB400-E0AE-654A-830F-5F57FAE8184E}" type="pres">
      <dgm:prSet presAssocID="{6725672E-451D-42AA-97A2-5875ECA874FD}" presName="descendantText" presStyleLbl="alignAccFollowNode1" presStyleIdx="2" presStyleCnt="4">
        <dgm:presLayoutVars>
          <dgm:bulletEnabled/>
        </dgm:presLayoutVars>
      </dgm:prSet>
      <dgm:spPr/>
    </dgm:pt>
    <dgm:pt modelId="{0054E190-8363-F841-9221-E762AC71C863}" type="pres">
      <dgm:prSet presAssocID="{734BF48C-3D5A-4572-A69F-4B0707AD8A21}" presName="sp" presStyleCnt="0"/>
      <dgm:spPr/>
    </dgm:pt>
    <dgm:pt modelId="{1DB1DAB6-C8A8-8C40-8B4A-A6777AE15EB7}" type="pres">
      <dgm:prSet presAssocID="{2C98B83F-C1BF-491A-AA36-B6FB32183913}" presName="linNode" presStyleCnt="0"/>
      <dgm:spPr/>
    </dgm:pt>
    <dgm:pt modelId="{016B77AF-602A-FD49-8910-FB80DBBB9F06}" type="pres">
      <dgm:prSet presAssocID="{2C98B83F-C1BF-491A-AA36-B6FB32183913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6F1FE596-1AC8-704A-BBD5-74C4E0F5A7E3}" type="pres">
      <dgm:prSet presAssocID="{2C98B83F-C1BF-491A-AA36-B6FB32183913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7AA21806-4453-5043-897A-0488753BC6BD}" type="presOf" srcId="{D7E1BD16-BD89-4E58-9B51-1592AC3EDE28}" destId="{564DB400-E0AE-654A-830F-5F57FAE8184E}" srcOrd="0" destOrd="0" presId="urn:microsoft.com/office/officeart/2016/7/layout/VerticalSolidActionList"/>
    <dgm:cxn modelId="{CDD5BC0A-400D-4F40-98C2-254EBAD97B35}" srcId="{51BD5A07-0C19-4208-BEC9-94D75396DCCF}" destId="{6725672E-451D-42AA-97A2-5875ECA874FD}" srcOrd="2" destOrd="0" parTransId="{9949E844-8AD8-475A-8A08-6928A2B9DD35}" sibTransId="{734BF48C-3D5A-4572-A69F-4B0707AD8A21}"/>
    <dgm:cxn modelId="{551F7629-6C52-B34A-9821-AC80DA687CE9}" type="presOf" srcId="{C78BDFDD-B7BD-4BD3-BA7A-0073FC9EF320}" destId="{EDCAD95F-1992-2B48-AB02-FD2AC6A306E5}" srcOrd="0" destOrd="0" presId="urn:microsoft.com/office/officeart/2016/7/layout/VerticalSolidActionList"/>
    <dgm:cxn modelId="{B63BD72B-BF4E-4119-B347-F33B4C2E5241}" srcId="{51BD5A07-0C19-4208-BEC9-94D75396DCCF}" destId="{C78BDFDD-B7BD-4BD3-BA7A-0073FC9EF320}" srcOrd="1" destOrd="0" parTransId="{EEBA67AC-9EAC-40B5-9066-0F0CB0195AF1}" sibTransId="{5C61DE3A-C604-4818-8917-6057227B8EF1}"/>
    <dgm:cxn modelId="{1D0EA92F-22C0-BB4F-8D57-CE727ADC30EA}" type="presOf" srcId="{0875FFC7-E5C7-4074-AD6C-36156223A158}" destId="{F332F703-11B9-B646-8543-077D817F11E4}" srcOrd="0" destOrd="0" presId="urn:microsoft.com/office/officeart/2016/7/layout/VerticalSolidActionList"/>
    <dgm:cxn modelId="{526BA030-6910-46AB-9FFC-4C8CD054FFC6}" srcId="{2C98B83F-C1BF-491A-AA36-B6FB32183913}" destId="{580A29E2-8DEC-4E51-8A58-C80D6060ABFB}" srcOrd="0" destOrd="0" parTransId="{D26C3E26-6AD5-47B9-845F-D10F481C98D5}" sibTransId="{BF60072A-F3DC-428C-90BD-00936B4E4428}"/>
    <dgm:cxn modelId="{E0416056-8C22-4E87-9B2E-1511CD2F8EB1}" srcId="{6725672E-451D-42AA-97A2-5875ECA874FD}" destId="{D7E1BD16-BD89-4E58-9B51-1592AC3EDE28}" srcOrd="0" destOrd="0" parTransId="{B178789C-4E3D-42B6-A199-7F62C6B88817}" sibTransId="{7970146F-7742-44CC-B988-9757812257C2}"/>
    <dgm:cxn modelId="{5A30FF78-709F-F44B-A8D4-5DCFCAC0AAEA}" type="presOf" srcId="{6725672E-451D-42AA-97A2-5875ECA874FD}" destId="{6B87FB8F-CC69-764A-B13C-093E28A0D4A7}" srcOrd="0" destOrd="0" presId="urn:microsoft.com/office/officeart/2016/7/layout/VerticalSolidActionList"/>
    <dgm:cxn modelId="{95F0AF81-DC46-AE4C-8451-F8B6D91C6FE8}" type="presOf" srcId="{580A29E2-8DEC-4E51-8A58-C80D6060ABFB}" destId="{6F1FE596-1AC8-704A-BBD5-74C4E0F5A7E3}" srcOrd="0" destOrd="0" presId="urn:microsoft.com/office/officeart/2016/7/layout/VerticalSolidActionList"/>
    <dgm:cxn modelId="{B76CF096-01DE-4E44-8B04-642E37EECA76}" type="presOf" srcId="{C75E57E0-248A-4A53-956F-345EAE840C36}" destId="{8935D305-87C5-984D-81E6-B8E84905164E}" srcOrd="0" destOrd="0" presId="urn:microsoft.com/office/officeart/2016/7/layout/VerticalSolidActionList"/>
    <dgm:cxn modelId="{C897F1AC-25A5-C346-853B-AB3C0D1B2D74}" type="presOf" srcId="{51BD5A07-0C19-4208-BEC9-94D75396DCCF}" destId="{77009447-163A-4245-91BE-197AFC47715E}" srcOrd="0" destOrd="0" presId="urn:microsoft.com/office/officeart/2016/7/layout/VerticalSolidActionList"/>
    <dgm:cxn modelId="{A9DF83B7-08F0-4C61-8486-DD1A6541EFAA}" srcId="{C540FA49-F7D2-49AD-8007-76635D065A9E}" destId="{0875FFC7-E5C7-4074-AD6C-36156223A158}" srcOrd="0" destOrd="0" parTransId="{6A78E238-F93F-4B25-8AFC-E9378B7015C1}" sibTransId="{591CDB9E-D9F1-4D9E-B7C4-622DD9E773A2}"/>
    <dgm:cxn modelId="{347F20C8-1D3D-0547-B964-9676106E0EE8}" type="presOf" srcId="{2C98B83F-C1BF-491A-AA36-B6FB32183913}" destId="{016B77AF-602A-FD49-8910-FB80DBBB9F06}" srcOrd="0" destOrd="0" presId="urn:microsoft.com/office/officeart/2016/7/layout/VerticalSolidActionList"/>
    <dgm:cxn modelId="{E189F4D9-EE09-4206-A99F-0FA7598238D4}" srcId="{C78BDFDD-B7BD-4BD3-BA7A-0073FC9EF320}" destId="{C75E57E0-248A-4A53-956F-345EAE840C36}" srcOrd="0" destOrd="0" parTransId="{FC02172A-08C5-401A-895E-BC7AE099AF75}" sibTransId="{71475CE7-DDE7-476F-AB3A-AD15373B5E0A}"/>
    <dgm:cxn modelId="{E3FC92E1-8019-4591-8FBB-9D45B741E20D}" srcId="{51BD5A07-0C19-4208-BEC9-94D75396DCCF}" destId="{C540FA49-F7D2-49AD-8007-76635D065A9E}" srcOrd="0" destOrd="0" parTransId="{7B50EFCE-747D-404A-AF0E-B5F47B33863E}" sibTransId="{0CC4624A-8A34-4DB2-8705-9FFA4EDB9EEF}"/>
    <dgm:cxn modelId="{554BC6F2-09B3-B543-ADC8-9DD275C802DC}" type="presOf" srcId="{C540FA49-F7D2-49AD-8007-76635D065A9E}" destId="{A3B25225-C048-0B41-BA33-00790915DC5C}" srcOrd="0" destOrd="0" presId="urn:microsoft.com/office/officeart/2016/7/layout/VerticalSolidActionList"/>
    <dgm:cxn modelId="{4EDF2CFB-05FB-4C0A-A390-A974AFCE9580}" srcId="{51BD5A07-0C19-4208-BEC9-94D75396DCCF}" destId="{2C98B83F-C1BF-491A-AA36-B6FB32183913}" srcOrd="3" destOrd="0" parTransId="{8DB41F75-3689-4B91-918C-8673F2510EA5}" sibTransId="{6DBC733A-7E6E-49E5-80B5-F8C23BC3ABB7}"/>
    <dgm:cxn modelId="{9A82A73C-42BD-8949-AC45-2D3C4A7F4F13}" type="presParOf" srcId="{77009447-163A-4245-91BE-197AFC47715E}" destId="{C3BF6E01-866E-1F4F-B03E-384D72780B22}" srcOrd="0" destOrd="0" presId="urn:microsoft.com/office/officeart/2016/7/layout/VerticalSolidActionList"/>
    <dgm:cxn modelId="{5A5E9B18-B1B2-854B-B469-83D76CE968C4}" type="presParOf" srcId="{C3BF6E01-866E-1F4F-B03E-384D72780B22}" destId="{A3B25225-C048-0B41-BA33-00790915DC5C}" srcOrd="0" destOrd="0" presId="urn:microsoft.com/office/officeart/2016/7/layout/VerticalSolidActionList"/>
    <dgm:cxn modelId="{BA0D9D89-BB5E-1145-AEF7-B6BAB8BB45A5}" type="presParOf" srcId="{C3BF6E01-866E-1F4F-B03E-384D72780B22}" destId="{F332F703-11B9-B646-8543-077D817F11E4}" srcOrd="1" destOrd="0" presId="urn:microsoft.com/office/officeart/2016/7/layout/VerticalSolidActionList"/>
    <dgm:cxn modelId="{CBC176B3-CCF0-554B-8884-A604A8D7B5E7}" type="presParOf" srcId="{77009447-163A-4245-91BE-197AFC47715E}" destId="{871B4A34-0C5D-4447-AF7B-94B07B3B5D90}" srcOrd="1" destOrd="0" presId="urn:microsoft.com/office/officeart/2016/7/layout/VerticalSolidActionList"/>
    <dgm:cxn modelId="{6F725540-2047-B241-A5C1-8922215502CD}" type="presParOf" srcId="{77009447-163A-4245-91BE-197AFC47715E}" destId="{FBAA1DB4-6DB8-7342-9656-03894C119BF6}" srcOrd="2" destOrd="0" presId="urn:microsoft.com/office/officeart/2016/7/layout/VerticalSolidActionList"/>
    <dgm:cxn modelId="{97E7BFCB-75FF-1F47-A1CD-D1F95ACCC9B7}" type="presParOf" srcId="{FBAA1DB4-6DB8-7342-9656-03894C119BF6}" destId="{EDCAD95F-1992-2B48-AB02-FD2AC6A306E5}" srcOrd="0" destOrd="0" presId="urn:microsoft.com/office/officeart/2016/7/layout/VerticalSolidActionList"/>
    <dgm:cxn modelId="{66A4B91B-10D2-D84A-9CE3-F7DDF77548D5}" type="presParOf" srcId="{FBAA1DB4-6DB8-7342-9656-03894C119BF6}" destId="{8935D305-87C5-984D-81E6-B8E84905164E}" srcOrd="1" destOrd="0" presId="urn:microsoft.com/office/officeart/2016/7/layout/VerticalSolidActionList"/>
    <dgm:cxn modelId="{20C1892E-6F44-9348-B1A9-44E04ADD8B0F}" type="presParOf" srcId="{77009447-163A-4245-91BE-197AFC47715E}" destId="{4F373642-3C94-EF49-B8AB-97AFE5DA5A48}" srcOrd="3" destOrd="0" presId="urn:microsoft.com/office/officeart/2016/7/layout/VerticalSolidActionList"/>
    <dgm:cxn modelId="{D285CD31-325A-C84F-A2A1-093219F33CD9}" type="presParOf" srcId="{77009447-163A-4245-91BE-197AFC47715E}" destId="{01A3C58B-B257-934E-A727-C0DD34A8E34A}" srcOrd="4" destOrd="0" presId="urn:microsoft.com/office/officeart/2016/7/layout/VerticalSolidActionList"/>
    <dgm:cxn modelId="{8638AD05-882D-A64F-B1BD-AC3CB2D8BCF7}" type="presParOf" srcId="{01A3C58B-B257-934E-A727-C0DD34A8E34A}" destId="{6B87FB8F-CC69-764A-B13C-093E28A0D4A7}" srcOrd="0" destOrd="0" presId="urn:microsoft.com/office/officeart/2016/7/layout/VerticalSolidActionList"/>
    <dgm:cxn modelId="{1BC47CA4-E71B-CD46-8916-71472E10090E}" type="presParOf" srcId="{01A3C58B-B257-934E-A727-C0DD34A8E34A}" destId="{564DB400-E0AE-654A-830F-5F57FAE8184E}" srcOrd="1" destOrd="0" presId="urn:microsoft.com/office/officeart/2016/7/layout/VerticalSolidActionList"/>
    <dgm:cxn modelId="{4085D1A5-7A6E-F94F-9C04-4E43376D0AC3}" type="presParOf" srcId="{77009447-163A-4245-91BE-197AFC47715E}" destId="{0054E190-8363-F841-9221-E762AC71C863}" srcOrd="5" destOrd="0" presId="urn:microsoft.com/office/officeart/2016/7/layout/VerticalSolidActionList"/>
    <dgm:cxn modelId="{2455A064-A10C-504B-A5A5-7757AA72E836}" type="presParOf" srcId="{77009447-163A-4245-91BE-197AFC47715E}" destId="{1DB1DAB6-C8A8-8C40-8B4A-A6777AE15EB7}" srcOrd="6" destOrd="0" presId="urn:microsoft.com/office/officeart/2016/7/layout/VerticalSolidActionList"/>
    <dgm:cxn modelId="{B32B73C4-46DB-FC4F-9B4E-A41CC9F1C739}" type="presParOf" srcId="{1DB1DAB6-C8A8-8C40-8B4A-A6777AE15EB7}" destId="{016B77AF-602A-FD49-8910-FB80DBBB9F06}" srcOrd="0" destOrd="0" presId="urn:microsoft.com/office/officeart/2016/7/layout/VerticalSolidActionList"/>
    <dgm:cxn modelId="{9A03AB20-DE8C-6840-A213-AF508822AC1B}" type="presParOf" srcId="{1DB1DAB6-C8A8-8C40-8B4A-A6777AE15EB7}" destId="{6F1FE596-1AC8-704A-BBD5-74C4E0F5A7E3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564C35-712A-4257-BC9C-95B4497DC98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3C3E6EA-22AF-4394-98A0-4ACE1178B4A1}">
      <dgm:prSet/>
      <dgm:spPr/>
      <dgm:t>
        <a:bodyPr/>
        <a:lstStyle/>
        <a:p>
          <a:pPr>
            <a:defRPr cap="all"/>
          </a:pPr>
          <a:r>
            <a:rPr lang="en-US"/>
            <a:t>We, Women!</a:t>
          </a:r>
        </a:p>
      </dgm:t>
    </dgm:pt>
    <dgm:pt modelId="{89847063-F438-4D4E-9FB2-2560CF4E07C8}" type="parTrans" cxnId="{42DD2397-2831-4114-87D2-927F9250D6E1}">
      <dgm:prSet/>
      <dgm:spPr/>
      <dgm:t>
        <a:bodyPr/>
        <a:lstStyle/>
        <a:p>
          <a:endParaRPr lang="en-US"/>
        </a:p>
      </dgm:t>
    </dgm:pt>
    <dgm:pt modelId="{63E61667-D339-455A-BC8F-ED88C3141B18}" type="sibTrans" cxnId="{42DD2397-2831-4114-87D2-927F9250D6E1}">
      <dgm:prSet/>
      <dgm:spPr/>
      <dgm:t>
        <a:bodyPr/>
        <a:lstStyle/>
        <a:p>
          <a:endParaRPr lang="en-US"/>
        </a:p>
      </dgm:t>
    </dgm:pt>
    <dgm:pt modelId="{61B9DD6D-9603-4E51-9296-55C54833782B}">
      <dgm:prSet/>
      <dgm:spPr/>
      <dgm:t>
        <a:bodyPr/>
        <a:lstStyle/>
        <a:p>
          <a:pPr>
            <a:defRPr cap="all"/>
          </a:pPr>
          <a:r>
            <a:rPr lang="en-US"/>
            <a:t>We, Students!</a:t>
          </a:r>
        </a:p>
      </dgm:t>
    </dgm:pt>
    <dgm:pt modelId="{82CCE97C-141C-4145-92D6-3F02278B6905}" type="parTrans" cxnId="{D7170556-B0A6-4FDB-9D02-430061994A68}">
      <dgm:prSet/>
      <dgm:spPr/>
      <dgm:t>
        <a:bodyPr/>
        <a:lstStyle/>
        <a:p>
          <a:endParaRPr lang="en-US"/>
        </a:p>
      </dgm:t>
    </dgm:pt>
    <dgm:pt modelId="{FB61E672-72BA-4530-BF60-5AEA013CA859}" type="sibTrans" cxnId="{D7170556-B0A6-4FDB-9D02-430061994A68}">
      <dgm:prSet/>
      <dgm:spPr/>
      <dgm:t>
        <a:bodyPr/>
        <a:lstStyle/>
        <a:p>
          <a:endParaRPr lang="en-US"/>
        </a:p>
      </dgm:t>
    </dgm:pt>
    <dgm:pt modelId="{74C196FA-0B6E-4738-A3C4-D3D16A620F5F}">
      <dgm:prSet/>
      <dgm:spPr/>
      <dgm:t>
        <a:bodyPr/>
        <a:lstStyle/>
        <a:p>
          <a:pPr>
            <a:defRPr cap="all"/>
          </a:pPr>
          <a:r>
            <a:rPr lang="en-US"/>
            <a:t>Anyone else who wants to be smarter!</a:t>
          </a:r>
        </a:p>
      </dgm:t>
    </dgm:pt>
    <dgm:pt modelId="{BCB73AA7-F621-4FF1-B23C-454566A33323}" type="parTrans" cxnId="{CD321723-8465-42D1-84D6-74A69729F481}">
      <dgm:prSet/>
      <dgm:spPr/>
      <dgm:t>
        <a:bodyPr/>
        <a:lstStyle/>
        <a:p>
          <a:endParaRPr lang="en-US"/>
        </a:p>
      </dgm:t>
    </dgm:pt>
    <dgm:pt modelId="{D184E67C-9267-4A52-AD53-8EE7D9D4FF84}" type="sibTrans" cxnId="{CD321723-8465-42D1-84D6-74A69729F481}">
      <dgm:prSet/>
      <dgm:spPr/>
      <dgm:t>
        <a:bodyPr/>
        <a:lstStyle/>
        <a:p>
          <a:endParaRPr lang="en-US"/>
        </a:p>
      </dgm:t>
    </dgm:pt>
    <dgm:pt modelId="{EBBE4207-5595-4E34-922E-845EF5AB225F}" type="pres">
      <dgm:prSet presAssocID="{29564C35-712A-4257-BC9C-95B4497DC98A}" presName="root" presStyleCnt="0">
        <dgm:presLayoutVars>
          <dgm:dir/>
          <dgm:resizeHandles val="exact"/>
        </dgm:presLayoutVars>
      </dgm:prSet>
      <dgm:spPr/>
    </dgm:pt>
    <dgm:pt modelId="{E912CF1E-45B6-4823-9E27-4C300B2C8FC2}" type="pres">
      <dgm:prSet presAssocID="{13C3E6EA-22AF-4394-98A0-4ACE1178B4A1}" presName="compNode" presStyleCnt="0"/>
      <dgm:spPr/>
    </dgm:pt>
    <dgm:pt modelId="{03EE008F-13D9-4305-918B-BA36C77BE363}" type="pres">
      <dgm:prSet presAssocID="{13C3E6EA-22AF-4394-98A0-4ACE1178B4A1}" presName="iconBgRect" presStyleLbl="bgShp" presStyleIdx="0" presStyleCnt="3"/>
      <dgm:spPr/>
    </dgm:pt>
    <dgm:pt modelId="{A0811622-712C-4AD2-8C3E-11107449C6D9}" type="pres">
      <dgm:prSet presAssocID="{13C3E6EA-22AF-4394-98A0-4ACE1178B4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 girl"/>
        </a:ext>
      </dgm:extLst>
    </dgm:pt>
    <dgm:pt modelId="{AB7EA058-CB58-43CC-8082-C30D8631F18B}" type="pres">
      <dgm:prSet presAssocID="{13C3E6EA-22AF-4394-98A0-4ACE1178B4A1}" presName="spaceRect" presStyleCnt="0"/>
      <dgm:spPr/>
    </dgm:pt>
    <dgm:pt modelId="{D525EA4D-F9AF-4B87-9CF4-66CD11E9BADA}" type="pres">
      <dgm:prSet presAssocID="{13C3E6EA-22AF-4394-98A0-4ACE1178B4A1}" presName="textRect" presStyleLbl="revTx" presStyleIdx="0" presStyleCnt="3">
        <dgm:presLayoutVars>
          <dgm:chMax val="1"/>
          <dgm:chPref val="1"/>
        </dgm:presLayoutVars>
      </dgm:prSet>
      <dgm:spPr/>
    </dgm:pt>
    <dgm:pt modelId="{51EAA134-4117-44AC-92DB-2CA26715BA14}" type="pres">
      <dgm:prSet presAssocID="{63E61667-D339-455A-BC8F-ED88C3141B18}" presName="sibTrans" presStyleCnt="0"/>
      <dgm:spPr/>
    </dgm:pt>
    <dgm:pt modelId="{DA22A45E-0BB8-4773-AB89-8F4DDE180912}" type="pres">
      <dgm:prSet presAssocID="{61B9DD6D-9603-4E51-9296-55C54833782B}" presName="compNode" presStyleCnt="0"/>
      <dgm:spPr/>
    </dgm:pt>
    <dgm:pt modelId="{E8CDF6B4-F52B-4098-A0D9-E3BC4E9806D9}" type="pres">
      <dgm:prSet presAssocID="{61B9DD6D-9603-4E51-9296-55C54833782B}" presName="iconBgRect" presStyleLbl="bgShp" presStyleIdx="1" presStyleCnt="3"/>
      <dgm:spPr/>
    </dgm:pt>
    <dgm:pt modelId="{98615C84-3EF9-465D-94F4-CF990EA530EE}" type="pres">
      <dgm:prSet presAssocID="{61B9DD6D-9603-4E51-9296-55C5483378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5CCE29C-BE0F-465E-8613-99C192BD44D9}" type="pres">
      <dgm:prSet presAssocID="{61B9DD6D-9603-4E51-9296-55C54833782B}" presName="spaceRect" presStyleCnt="0"/>
      <dgm:spPr/>
    </dgm:pt>
    <dgm:pt modelId="{10413D49-2502-4B2D-9E11-7713D1EB0243}" type="pres">
      <dgm:prSet presAssocID="{61B9DD6D-9603-4E51-9296-55C54833782B}" presName="textRect" presStyleLbl="revTx" presStyleIdx="1" presStyleCnt="3">
        <dgm:presLayoutVars>
          <dgm:chMax val="1"/>
          <dgm:chPref val="1"/>
        </dgm:presLayoutVars>
      </dgm:prSet>
      <dgm:spPr/>
    </dgm:pt>
    <dgm:pt modelId="{995906BD-D652-45A7-BA95-DDEE06317298}" type="pres">
      <dgm:prSet presAssocID="{FB61E672-72BA-4530-BF60-5AEA013CA859}" presName="sibTrans" presStyleCnt="0"/>
      <dgm:spPr/>
    </dgm:pt>
    <dgm:pt modelId="{DDB96491-2FB3-402B-9EF7-8042D87A6FF9}" type="pres">
      <dgm:prSet presAssocID="{74C196FA-0B6E-4738-A3C4-D3D16A620F5F}" presName="compNode" presStyleCnt="0"/>
      <dgm:spPr/>
    </dgm:pt>
    <dgm:pt modelId="{22376ECF-E7D3-4D83-9F28-B3F3D354FC13}" type="pres">
      <dgm:prSet presAssocID="{74C196FA-0B6E-4738-A3C4-D3D16A620F5F}" presName="iconBgRect" presStyleLbl="bgShp" presStyleIdx="2" presStyleCnt="3"/>
      <dgm:spPr/>
    </dgm:pt>
    <dgm:pt modelId="{D0D084FA-7F9A-4C55-93DC-0BD7CCE22EC7}" type="pres">
      <dgm:prSet presAssocID="{74C196FA-0B6E-4738-A3C4-D3D16A620F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C9CEFBA-2AC3-49C7-9007-73880924918A}" type="pres">
      <dgm:prSet presAssocID="{74C196FA-0B6E-4738-A3C4-D3D16A620F5F}" presName="spaceRect" presStyleCnt="0"/>
      <dgm:spPr/>
    </dgm:pt>
    <dgm:pt modelId="{B9E5057B-0E70-4CBF-9C11-C7C15583DBA3}" type="pres">
      <dgm:prSet presAssocID="{74C196FA-0B6E-4738-A3C4-D3D16A620F5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D321723-8465-42D1-84D6-74A69729F481}" srcId="{29564C35-712A-4257-BC9C-95B4497DC98A}" destId="{74C196FA-0B6E-4738-A3C4-D3D16A620F5F}" srcOrd="2" destOrd="0" parTransId="{BCB73AA7-F621-4FF1-B23C-454566A33323}" sibTransId="{D184E67C-9267-4A52-AD53-8EE7D9D4FF84}"/>
    <dgm:cxn modelId="{E0DD0730-3582-41F2-8DC0-1EDBEE084E13}" type="presOf" srcId="{74C196FA-0B6E-4738-A3C4-D3D16A620F5F}" destId="{B9E5057B-0E70-4CBF-9C11-C7C15583DBA3}" srcOrd="0" destOrd="0" presId="urn:microsoft.com/office/officeart/2018/5/layout/IconCircleLabelList"/>
    <dgm:cxn modelId="{79A00C3C-999D-4705-90E5-92A3873301BD}" type="presOf" srcId="{61B9DD6D-9603-4E51-9296-55C54833782B}" destId="{10413D49-2502-4B2D-9E11-7713D1EB0243}" srcOrd="0" destOrd="0" presId="urn:microsoft.com/office/officeart/2018/5/layout/IconCircleLabelList"/>
    <dgm:cxn modelId="{D7170556-B0A6-4FDB-9D02-430061994A68}" srcId="{29564C35-712A-4257-BC9C-95B4497DC98A}" destId="{61B9DD6D-9603-4E51-9296-55C54833782B}" srcOrd="1" destOrd="0" parTransId="{82CCE97C-141C-4145-92D6-3F02278B6905}" sibTransId="{FB61E672-72BA-4530-BF60-5AEA013CA859}"/>
    <dgm:cxn modelId="{42DD2397-2831-4114-87D2-927F9250D6E1}" srcId="{29564C35-712A-4257-BC9C-95B4497DC98A}" destId="{13C3E6EA-22AF-4394-98A0-4ACE1178B4A1}" srcOrd="0" destOrd="0" parTransId="{89847063-F438-4D4E-9FB2-2560CF4E07C8}" sibTransId="{63E61667-D339-455A-BC8F-ED88C3141B18}"/>
    <dgm:cxn modelId="{628DCEDD-F340-4D5A-B335-F01853A7B1AB}" type="presOf" srcId="{29564C35-712A-4257-BC9C-95B4497DC98A}" destId="{EBBE4207-5595-4E34-922E-845EF5AB225F}" srcOrd="0" destOrd="0" presId="urn:microsoft.com/office/officeart/2018/5/layout/IconCircleLabelList"/>
    <dgm:cxn modelId="{AA36DBF2-B0E0-4E21-8F8A-0DB4FCD193F1}" type="presOf" srcId="{13C3E6EA-22AF-4394-98A0-4ACE1178B4A1}" destId="{D525EA4D-F9AF-4B87-9CF4-66CD11E9BADA}" srcOrd="0" destOrd="0" presId="urn:microsoft.com/office/officeart/2018/5/layout/IconCircleLabelList"/>
    <dgm:cxn modelId="{B226C4E5-E581-4225-B3A2-76718F10B5FC}" type="presParOf" srcId="{EBBE4207-5595-4E34-922E-845EF5AB225F}" destId="{E912CF1E-45B6-4823-9E27-4C300B2C8FC2}" srcOrd="0" destOrd="0" presId="urn:microsoft.com/office/officeart/2018/5/layout/IconCircleLabelList"/>
    <dgm:cxn modelId="{FBE8D5B8-BE6C-4B10-BCAF-A9BBB38DB662}" type="presParOf" srcId="{E912CF1E-45B6-4823-9E27-4C300B2C8FC2}" destId="{03EE008F-13D9-4305-918B-BA36C77BE363}" srcOrd="0" destOrd="0" presId="urn:microsoft.com/office/officeart/2018/5/layout/IconCircleLabelList"/>
    <dgm:cxn modelId="{2924BA50-2402-448F-B42E-0D9F019EEAB9}" type="presParOf" srcId="{E912CF1E-45B6-4823-9E27-4C300B2C8FC2}" destId="{A0811622-712C-4AD2-8C3E-11107449C6D9}" srcOrd="1" destOrd="0" presId="urn:microsoft.com/office/officeart/2018/5/layout/IconCircleLabelList"/>
    <dgm:cxn modelId="{C36E7202-E6E3-4F6E-8DB6-2C799BCAC4C0}" type="presParOf" srcId="{E912CF1E-45B6-4823-9E27-4C300B2C8FC2}" destId="{AB7EA058-CB58-43CC-8082-C30D8631F18B}" srcOrd="2" destOrd="0" presId="urn:microsoft.com/office/officeart/2018/5/layout/IconCircleLabelList"/>
    <dgm:cxn modelId="{FDA5FDD8-B469-4A81-A6C4-BF4D392D3158}" type="presParOf" srcId="{E912CF1E-45B6-4823-9E27-4C300B2C8FC2}" destId="{D525EA4D-F9AF-4B87-9CF4-66CD11E9BADA}" srcOrd="3" destOrd="0" presId="urn:microsoft.com/office/officeart/2018/5/layout/IconCircleLabelList"/>
    <dgm:cxn modelId="{B7F78590-7531-4ADA-AE3E-4F0CA22D16CC}" type="presParOf" srcId="{EBBE4207-5595-4E34-922E-845EF5AB225F}" destId="{51EAA134-4117-44AC-92DB-2CA26715BA14}" srcOrd="1" destOrd="0" presId="urn:microsoft.com/office/officeart/2018/5/layout/IconCircleLabelList"/>
    <dgm:cxn modelId="{4E044DEC-F658-4787-9942-852AF917F206}" type="presParOf" srcId="{EBBE4207-5595-4E34-922E-845EF5AB225F}" destId="{DA22A45E-0BB8-4773-AB89-8F4DDE180912}" srcOrd="2" destOrd="0" presId="urn:microsoft.com/office/officeart/2018/5/layout/IconCircleLabelList"/>
    <dgm:cxn modelId="{DC888FC2-33B9-4481-9E00-06E83B0E2628}" type="presParOf" srcId="{DA22A45E-0BB8-4773-AB89-8F4DDE180912}" destId="{E8CDF6B4-F52B-4098-A0D9-E3BC4E9806D9}" srcOrd="0" destOrd="0" presId="urn:microsoft.com/office/officeart/2018/5/layout/IconCircleLabelList"/>
    <dgm:cxn modelId="{AD6D8B56-E1C2-42D4-8B17-B2013FEACD49}" type="presParOf" srcId="{DA22A45E-0BB8-4773-AB89-8F4DDE180912}" destId="{98615C84-3EF9-465D-94F4-CF990EA530EE}" srcOrd="1" destOrd="0" presId="urn:microsoft.com/office/officeart/2018/5/layout/IconCircleLabelList"/>
    <dgm:cxn modelId="{D7888855-D520-4CF7-B900-61367D85622C}" type="presParOf" srcId="{DA22A45E-0BB8-4773-AB89-8F4DDE180912}" destId="{B5CCE29C-BE0F-465E-8613-99C192BD44D9}" srcOrd="2" destOrd="0" presId="urn:microsoft.com/office/officeart/2018/5/layout/IconCircleLabelList"/>
    <dgm:cxn modelId="{5D600F21-6457-44D9-B33E-FB623E0F253B}" type="presParOf" srcId="{DA22A45E-0BB8-4773-AB89-8F4DDE180912}" destId="{10413D49-2502-4B2D-9E11-7713D1EB0243}" srcOrd="3" destOrd="0" presId="urn:microsoft.com/office/officeart/2018/5/layout/IconCircleLabelList"/>
    <dgm:cxn modelId="{4A6B3E94-8C00-441E-9917-2C2BF1648C07}" type="presParOf" srcId="{EBBE4207-5595-4E34-922E-845EF5AB225F}" destId="{995906BD-D652-45A7-BA95-DDEE06317298}" srcOrd="3" destOrd="0" presId="urn:microsoft.com/office/officeart/2018/5/layout/IconCircleLabelList"/>
    <dgm:cxn modelId="{9155A6DF-8BDD-42CE-A5B2-2967B4B3B8CE}" type="presParOf" srcId="{EBBE4207-5595-4E34-922E-845EF5AB225F}" destId="{DDB96491-2FB3-402B-9EF7-8042D87A6FF9}" srcOrd="4" destOrd="0" presId="urn:microsoft.com/office/officeart/2018/5/layout/IconCircleLabelList"/>
    <dgm:cxn modelId="{996957D6-D33C-4BB6-814E-0C7339BA38E4}" type="presParOf" srcId="{DDB96491-2FB3-402B-9EF7-8042D87A6FF9}" destId="{22376ECF-E7D3-4D83-9F28-B3F3D354FC13}" srcOrd="0" destOrd="0" presId="urn:microsoft.com/office/officeart/2018/5/layout/IconCircleLabelList"/>
    <dgm:cxn modelId="{BE51B82D-8E40-483A-A2FD-27D04C4AE4BC}" type="presParOf" srcId="{DDB96491-2FB3-402B-9EF7-8042D87A6FF9}" destId="{D0D084FA-7F9A-4C55-93DC-0BD7CCE22EC7}" srcOrd="1" destOrd="0" presId="urn:microsoft.com/office/officeart/2018/5/layout/IconCircleLabelList"/>
    <dgm:cxn modelId="{F0F71A18-D030-4E1B-B171-B1C117737F0F}" type="presParOf" srcId="{DDB96491-2FB3-402B-9EF7-8042D87A6FF9}" destId="{EC9CEFBA-2AC3-49C7-9007-73880924918A}" srcOrd="2" destOrd="0" presId="urn:microsoft.com/office/officeart/2018/5/layout/IconCircleLabelList"/>
    <dgm:cxn modelId="{82641588-7194-4992-AD50-562DAF9D7AA6}" type="presParOf" srcId="{DDB96491-2FB3-402B-9EF7-8042D87A6FF9}" destId="{B9E5057B-0E70-4CBF-9C11-C7C15583DBA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A5832C-DDFF-4705-B200-AB58F269B6C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64DAC1-5D90-4B7F-93E7-5EE05692F645}">
      <dgm:prSet/>
      <dgm:spPr/>
      <dgm:t>
        <a:bodyPr/>
        <a:lstStyle/>
        <a:p>
          <a:pPr>
            <a:defRPr cap="all"/>
          </a:pPr>
          <a:r>
            <a:rPr lang="en-US" dirty="0"/>
            <a:t>Let us know the items to be bought</a:t>
          </a:r>
        </a:p>
      </dgm:t>
    </dgm:pt>
    <dgm:pt modelId="{8315E086-F6FE-4ACB-AA69-C10E10B000BB}" type="parTrans" cxnId="{21DDE21A-0576-4837-9917-341E027E33A9}">
      <dgm:prSet/>
      <dgm:spPr/>
      <dgm:t>
        <a:bodyPr/>
        <a:lstStyle/>
        <a:p>
          <a:endParaRPr lang="en-US"/>
        </a:p>
      </dgm:t>
    </dgm:pt>
    <dgm:pt modelId="{29B187C7-EEAD-4589-A1D3-6477F9784C22}" type="sibTrans" cxnId="{21DDE21A-0576-4837-9917-341E027E33A9}">
      <dgm:prSet/>
      <dgm:spPr/>
      <dgm:t>
        <a:bodyPr/>
        <a:lstStyle/>
        <a:p>
          <a:endParaRPr lang="en-US"/>
        </a:p>
      </dgm:t>
    </dgm:pt>
    <dgm:pt modelId="{D044600C-816F-4E8F-99D7-701D0E391E79}">
      <dgm:prSet/>
      <dgm:spPr/>
      <dgm:t>
        <a:bodyPr/>
        <a:lstStyle/>
        <a:p>
          <a:pPr>
            <a:defRPr cap="all"/>
          </a:pPr>
          <a:r>
            <a:rPr lang="en-US" dirty="0"/>
            <a:t>We suggest you the nearest stores and the list of items to be bought at each store</a:t>
          </a:r>
        </a:p>
      </dgm:t>
    </dgm:pt>
    <dgm:pt modelId="{DE918EF5-2BB6-43FF-BE7A-2DF2867363C7}" type="parTrans" cxnId="{894077CD-E916-4ABD-85D7-E4FDBF8E7E21}">
      <dgm:prSet/>
      <dgm:spPr/>
      <dgm:t>
        <a:bodyPr/>
        <a:lstStyle/>
        <a:p>
          <a:endParaRPr lang="en-US"/>
        </a:p>
      </dgm:t>
    </dgm:pt>
    <dgm:pt modelId="{1C338AA6-9E89-42A6-A9C5-C1640E661825}" type="sibTrans" cxnId="{894077CD-E916-4ABD-85D7-E4FDBF8E7E21}">
      <dgm:prSet/>
      <dgm:spPr/>
      <dgm:t>
        <a:bodyPr/>
        <a:lstStyle/>
        <a:p>
          <a:endParaRPr lang="en-US"/>
        </a:p>
      </dgm:t>
    </dgm:pt>
    <dgm:pt modelId="{E84258D0-9674-43D9-987A-B326818894FD}">
      <dgm:prSet/>
      <dgm:spPr/>
      <dgm:t>
        <a:bodyPr/>
        <a:lstStyle/>
        <a:p>
          <a:pPr>
            <a:defRPr cap="all"/>
          </a:pPr>
          <a:r>
            <a:rPr lang="en-US"/>
            <a:t>You save money!</a:t>
          </a:r>
        </a:p>
      </dgm:t>
    </dgm:pt>
    <dgm:pt modelId="{EFD91FAF-49D0-45BA-B1FD-D9B3AAA2A4A5}" type="parTrans" cxnId="{AF321065-2D73-4F7D-8DF9-6CF69EF65B39}">
      <dgm:prSet/>
      <dgm:spPr/>
      <dgm:t>
        <a:bodyPr/>
        <a:lstStyle/>
        <a:p>
          <a:endParaRPr lang="en-US"/>
        </a:p>
      </dgm:t>
    </dgm:pt>
    <dgm:pt modelId="{05EE6D68-58D8-4DF7-A17D-757F146476FE}" type="sibTrans" cxnId="{AF321065-2D73-4F7D-8DF9-6CF69EF65B39}">
      <dgm:prSet/>
      <dgm:spPr/>
      <dgm:t>
        <a:bodyPr/>
        <a:lstStyle/>
        <a:p>
          <a:endParaRPr lang="en-US"/>
        </a:p>
      </dgm:t>
    </dgm:pt>
    <dgm:pt modelId="{182550F5-21A7-4399-9E5B-1B14B6775A6A}" type="pres">
      <dgm:prSet presAssocID="{F9A5832C-DDFF-4705-B200-AB58F269B6CB}" presName="root" presStyleCnt="0">
        <dgm:presLayoutVars>
          <dgm:dir/>
          <dgm:resizeHandles val="exact"/>
        </dgm:presLayoutVars>
      </dgm:prSet>
      <dgm:spPr/>
    </dgm:pt>
    <dgm:pt modelId="{EF9022AA-630F-41F4-AF0C-313BF2B2DBD1}" type="pres">
      <dgm:prSet presAssocID="{7664DAC1-5D90-4B7F-93E7-5EE05692F645}" presName="compNode" presStyleCnt="0"/>
      <dgm:spPr/>
    </dgm:pt>
    <dgm:pt modelId="{A6DD43DB-54B4-490E-8E08-7409C7E85701}" type="pres">
      <dgm:prSet presAssocID="{7664DAC1-5D90-4B7F-93E7-5EE05692F645}" presName="iconBgRect" presStyleLbl="bgShp" presStyleIdx="0" presStyleCnt="3"/>
      <dgm:spPr/>
    </dgm:pt>
    <dgm:pt modelId="{8D339B11-0D76-4FB7-BE9E-63F14C746F8D}" type="pres">
      <dgm:prSet presAssocID="{7664DAC1-5D90-4B7F-93E7-5EE05692F6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commerce"/>
        </a:ext>
      </dgm:extLst>
    </dgm:pt>
    <dgm:pt modelId="{D2179338-6E56-4C60-BA88-42AFD465483B}" type="pres">
      <dgm:prSet presAssocID="{7664DAC1-5D90-4B7F-93E7-5EE05692F645}" presName="spaceRect" presStyleCnt="0"/>
      <dgm:spPr/>
    </dgm:pt>
    <dgm:pt modelId="{1385FDFF-B14D-43F1-8C10-CBEA656215D4}" type="pres">
      <dgm:prSet presAssocID="{7664DAC1-5D90-4B7F-93E7-5EE05692F645}" presName="textRect" presStyleLbl="revTx" presStyleIdx="0" presStyleCnt="3">
        <dgm:presLayoutVars>
          <dgm:chMax val="1"/>
          <dgm:chPref val="1"/>
        </dgm:presLayoutVars>
      </dgm:prSet>
      <dgm:spPr/>
    </dgm:pt>
    <dgm:pt modelId="{42E38435-A64F-4B9C-886A-08AB1B926D62}" type="pres">
      <dgm:prSet presAssocID="{29B187C7-EEAD-4589-A1D3-6477F9784C22}" presName="sibTrans" presStyleCnt="0"/>
      <dgm:spPr/>
    </dgm:pt>
    <dgm:pt modelId="{07977AEB-1090-42C8-A43F-423A92B48681}" type="pres">
      <dgm:prSet presAssocID="{D044600C-816F-4E8F-99D7-701D0E391E79}" presName="compNode" presStyleCnt="0"/>
      <dgm:spPr/>
    </dgm:pt>
    <dgm:pt modelId="{1493A0E4-1B60-477C-BA2B-9BB27DCB3E23}" type="pres">
      <dgm:prSet presAssocID="{D044600C-816F-4E8F-99D7-701D0E391E79}" presName="iconBgRect" presStyleLbl="bgShp" presStyleIdx="1" presStyleCnt="3"/>
      <dgm:spPr/>
    </dgm:pt>
    <dgm:pt modelId="{DCF16801-A9D5-4B3E-AAAE-7652A70A780D}" type="pres">
      <dgm:prSet presAssocID="{D044600C-816F-4E8F-99D7-701D0E391E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1ECA2A64-3916-4BBC-8E40-E99FCF9B5791}" type="pres">
      <dgm:prSet presAssocID="{D044600C-816F-4E8F-99D7-701D0E391E79}" presName="spaceRect" presStyleCnt="0"/>
      <dgm:spPr/>
    </dgm:pt>
    <dgm:pt modelId="{07F9C217-EA0B-44CA-9FE9-47AB0A5B0658}" type="pres">
      <dgm:prSet presAssocID="{D044600C-816F-4E8F-99D7-701D0E391E79}" presName="textRect" presStyleLbl="revTx" presStyleIdx="1" presStyleCnt="3">
        <dgm:presLayoutVars>
          <dgm:chMax val="1"/>
          <dgm:chPref val="1"/>
        </dgm:presLayoutVars>
      </dgm:prSet>
      <dgm:spPr/>
    </dgm:pt>
    <dgm:pt modelId="{BFA175D2-F3F5-4BF9-9D23-D5116DFF6F74}" type="pres">
      <dgm:prSet presAssocID="{1C338AA6-9E89-42A6-A9C5-C1640E661825}" presName="sibTrans" presStyleCnt="0"/>
      <dgm:spPr/>
    </dgm:pt>
    <dgm:pt modelId="{12FB3844-1FC6-45BA-89A6-53C383125541}" type="pres">
      <dgm:prSet presAssocID="{E84258D0-9674-43D9-987A-B326818894FD}" presName="compNode" presStyleCnt="0"/>
      <dgm:spPr/>
    </dgm:pt>
    <dgm:pt modelId="{95682351-318C-488A-AC7D-B4A4513BC9F4}" type="pres">
      <dgm:prSet presAssocID="{E84258D0-9674-43D9-987A-B326818894FD}" presName="iconBgRect" presStyleLbl="bgShp" presStyleIdx="2" presStyleCnt="3"/>
      <dgm:spPr/>
    </dgm:pt>
    <dgm:pt modelId="{862656C9-8085-4BB2-998F-9848D5CA0DD6}" type="pres">
      <dgm:prSet presAssocID="{E84258D0-9674-43D9-987A-B326818894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C2646174-5E99-47E8-B837-21F8058559B0}" type="pres">
      <dgm:prSet presAssocID="{E84258D0-9674-43D9-987A-B326818894FD}" presName="spaceRect" presStyleCnt="0"/>
      <dgm:spPr/>
    </dgm:pt>
    <dgm:pt modelId="{0B6BFA2F-49CC-4D89-8A91-8346412C7459}" type="pres">
      <dgm:prSet presAssocID="{E84258D0-9674-43D9-987A-B326818894F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9E61016-6E15-485E-A0C9-17B8E40A2EDA}" type="presOf" srcId="{7664DAC1-5D90-4B7F-93E7-5EE05692F645}" destId="{1385FDFF-B14D-43F1-8C10-CBEA656215D4}" srcOrd="0" destOrd="0" presId="urn:microsoft.com/office/officeart/2018/5/layout/IconCircleLabelList"/>
    <dgm:cxn modelId="{21DDE21A-0576-4837-9917-341E027E33A9}" srcId="{F9A5832C-DDFF-4705-B200-AB58F269B6CB}" destId="{7664DAC1-5D90-4B7F-93E7-5EE05692F645}" srcOrd="0" destOrd="0" parTransId="{8315E086-F6FE-4ACB-AA69-C10E10B000BB}" sibTransId="{29B187C7-EEAD-4589-A1D3-6477F9784C22}"/>
    <dgm:cxn modelId="{AF321065-2D73-4F7D-8DF9-6CF69EF65B39}" srcId="{F9A5832C-DDFF-4705-B200-AB58F269B6CB}" destId="{E84258D0-9674-43D9-987A-B326818894FD}" srcOrd="2" destOrd="0" parTransId="{EFD91FAF-49D0-45BA-B1FD-D9B3AAA2A4A5}" sibTransId="{05EE6D68-58D8-4DF7-A17D-757F146476FE}"/>
    <dgm:cxn modelId="{FDF6867C-E464-4E57-83ED-87E6429C9448}" type="presOf" srcId="{D044600C-816F-4E8F-99D7-701D0E391E79}" destId="{07F9C217-EA0B-44CA-9FE9-47AB0A5B0658}" srcOrd="0" destOrd="0" presId="urn:microsoft.com/office/officeart/2018/5/layout/IconCircleLabelList"/>
    <dgm:cxn modelId="{6A20EFBE-05C4-4028-B8EA-12F94B3A0A5F}" type="presOf" srcId="{E84258D0-9674-43D9-987A-B326818894FD}" destId="{0B6BFA2F-49CC-4D89-8A91-8346412C7459}" srcOrd="0" destOrd="0" presId="urn:microsoft.com/office/officeart/2018/5/layout/IconCircleLabelList"/>
    <dgm:cxn modelId="{894077CD-E916-4ABD-85D7-E4FDBF8E7E21}" srcId="{F9A5832C-DDFF-4705-B200-AB58F269B6CB}" destId="{D044600C-816F-4E8F-99D7-701D0E391E79}" srcOrd="1" destOrd="0" parTransId="{DE918EF5-2BB6-43FF-BE7A-2DF2867363C7}" sibTransId="{1C338AA6-9E89-42A6-A9C5-C1640E661825}"/>
    <dgm:cxn modelId="{C97A89D1-FF6D-4239-9E49-81FF7F21445E}" type="presOf" srcId="{F9A5832C-DDFF-4705-B200-AB58F269B6CB}" destId="{182550F5-21A7-4399-9E5B-1B14B6775A6A}" srcOrd="0" destOrd="0" presId="urn:microsoft.com/office/officeart/2018/5/layout/IconCircleLabelList"/>
    <dgm:cxn modelId="{A67B5A39-31A0-423D-A395-5B84C680514A}" type="presParOf" srcId="{182550F5-21A7-4399-9E5B-1B14B6775A6A}" destId="{EF9022AA-630F-41F4-AF0C-313BF2B2DBD1}" srcOrd="0" destOrd="0" presId="urn:microsoft.com/office/officeart/2018/5/layout/IconCircleLabelList"/>
    <dgm:cxn modelId="{7410E0B5-5630-4C84-AFC2-5BA8F88C2137}" type="presParOf" srcId="{EF9022AA-630F-41F4-AF0C-313BF2B2DBD1}" destId="{A6DD43DB-54B4-490E-8E08-7409C7E85701}" srcOrd="0" destOrd="0" presId="urn:microsoft.com/office/officeart/2018/5/layout/IconCircleLabelList"/>
    <dgm:cxn modelId="{38134EB6-5E9E-4908-8037-50B163CE725F}" type="presParOf" srcId="{EF9022AA-630F-41F4-AF0C-313BF2B2DBD1}" destId="{8D339B11-0D76-4FB7-BE9E-63F14C746F8D}" srcOrd="1" destOrd="0" presId="urn:microsoft.com/office/officeart/2018/5/layout/IconCircleLabelList"/>
    <dgm:cxn modelId="{C669EAEE-106D-49C6-BF11-872FFB9024FB}" type="presParOf" srcId="{EF9022AA-630F-41F4-AF0C-313BF2B2DBD1}" destId="{D2179338-6E56-4C60-BA88-42AFD465483B}" srcOrd="2" destOrd="0" presId="urn:microsoft.com/office/officeart/2018/5/layout/IconCircleLabelList"/>
    <dgm:cxn modelId="{00A21111-6F39-4242-B987-EAE3CA4F9D76}" type="presParOf" srcId="{EF9022AA-630F-41F4-AF0C-313BF2B2DBD1}" destId="{1385FDFF-B14D-43F1-8C10-CBEA656215D4}" srcOrd="3" destOrd="0" presId="urn:microsoft.com/office/officeart/2018/5/layout/IconCircleLabelList"/>
    <dgm:cxn modelId="{AE0FBFAD-AFC5-4765-AB6E-05BB4F35F6EF}" type="presParOf" srcId="{182550F5-21A7-4399-9E5B-1B14B6775A6A}" destId="{42E38435-A64F-4B9C-886A-08AB1B926D62}" srcOrd="1" destOrd="0" presId="urn:microsoft.com/office/officeart/2018/5/layout/IconCircleLabelList"/>
    <dgm:cxn modelId="{B7C2F476-A4E1-4B62-8199-8EEE75A8F69E}" type="presParOf" srcId="{182550F5-21A7-4399-9E5B-1B14B6775A6A}" destId="{07977AEB-1090-42C8-A43F-423A92B48681}" srcOrd="2" destOrd="0" presId="urn:microsoft.com/office/officeart/2018/5/layout/IconCircleLabelList"/>
    <dgm:cxn modelId="{4D296F3A-38D0-4590-83C2-FAED83AC48C0}" type="presParOf" srcId="{07977AEB-1090-42C8-A43F-423A92B48681}" destId="{1493A0E4-1B60-477C-BA2B-9BB27DCB3E23}" srcOrd="0" destOrd="0" presId="urn:microsoft.com/office/officeart/2018/5/layout/IconCircleLabelList"/>
    <dgm:cxn modelId="{ED029A19-6395-4771-98AC-C28A07891404}" type="presParOf" srcId="{07977AEB-1090-42C8-A43F-423A92B48681}" destId="{DCF16801-A9D5-4B3E-AAAE-7652A70A780D}" srcOrd="1" destOrd="0" presId="urn:microsoft.com/office/officeart/2018/5/layout/IconCircleLabelList"/>
    <dgm:cxn modelId="{2A0EFCFB-367E-414A-9992-F411329F36B9}" type="presParOf" srcId="{07977AEB-1090-42C8-A43F-423A92B48681}" destId="{1ECA2A64-3916-4BBC-8E40-E99FCF9B5791}" srcOrd="2" destOrd="0" presId="urn:microsoft.com/office/officeart/2018/5/layout/IconCircleLabelList"/>
    <dgm:cxn modelId="{A753F369-043E-42FE-8F1D-408B4D84E2BD}" type="presParOf" srcId="{07977AEB-1090-42C8-A43F-423A92B48681}" destId="{07F9C217-EA0B-44CA-9FE9-47AB0A5B0658}" srcOrd="3" destOrd="0" presId="urn:microsoft.com/office/officeart/2018/5/layout/IconCircleLabelList"/>
    <dgm:cxn modelId="{A7EDF249-B074-4A59-8AE1-DEEFEC4062BF}" type="presParOf" srcId="{182550F5-21A7-4399-9E5B-1B14B6775A6A}" destId="{BFA175D2-F3F5-4BF9-9D23-D5116DFF6F74}" srcOrd="3" destOrd="0" presId="urn:microsoft.com/office/officeart/2018/5/layout/IconCircleLabelList"/>
    <dgm:cxn modelId="{B8A6FC91-D485-4D37-BCD9-1D50EBAC40A6}" type="presParOf" srcId="{182550F5-21A7-4399-9E5B-1B14B6775A6A}" destId="{12FB3844-1FC6-45BA-89A6-53C383125541}" srcOrd="4" destOrd="0" presId="urn:microsoft.com/office/officeart/2018/5/layout/IconCircleLabelList"/>
    <dgm:cxn modelId="{DD735BE4-44C2-4688-8487-A2D332ACF2BF}" type="presParOf" srcId="{12FB3844-1FC6-45BA-89A6-53C383125541}" destId="{95682351-318C-488A-AC7D-B4A4513BC9F4}" srcOrd="0" destOrd="0" presId="urn:microsoft.com/office/officeart/2018/5/layout/IconCircleLabelList"/>
    <dgm:cxn modelId="{FA6B7778-7A69-41FF-8EDE-4CE1D8023177}" type="presParOf" srcId="{12FB3844-1FC6-45BA-89A6-53C383125541}" destId="{862656C9-8085-4BB2-998F-9848D5CA0DD6}" srcOrd="1" destOrd="0" presId="urn:microsoft.com/office/officeart/2018/5/layout/IconCircleLabelList"/>
    <dgm:cxn modelId="{A9D0A91D-9DDD-4AAA-AE53-79C0E1654668}" type="presParOf" srcId="{12FB3844-1FC6-45BA-89A6-53C383125541}" destId="{C2646174-5E99-47E8-B837-21F8058559B0}" srcOrd="2" destOrd="0" presId="urn:microsoft.com/office/officeart/2018/5/layout/IconCircleLabelList"/>
    <dgm:cxn modelId="{8177579C-0C32-491C-B976-768E978BB518}" type="presParOf" srcId="{12FB3844-1FC6-45BA-89A6-53C383125541}" destId="{0B6BFA2F-49CC-4D89-8A91-8346412C745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0D5F28-0743-4931-9552-BD4400C2A2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FDA5C3B-CF18-4FFB-9C38-939AF7D3F186}">
      <dgm:prSet/>
      <dgm:spPr/>
      <dgm:t>
        <a:bodyPr/>
        <a:lstStyle/>
        <a:p>
          <a:r>
            <a:rPr lang="en-US"/>
            <a:t>User enters the list of groceries</a:t>
          </a:r>
        </a:p>
      </dgm:t>
    </dgm:pt>
    <dgm:pt modelId="{E498384A-0897-412C-922A-17F9C79134F8}" type="parTrans" cxnId="{921EAFEF-3E86-44C6-919F-EA5AB93D939A}">
      <dgm:prSet/>
      <dgm:spPr/>
      <dgm:t>
        <a:bodyPr/>
        <a:lstStyle/>
        <a:p>
          <a:endParaRPr lang="en-US"/>
        </a:p>
      </dgm:t>
    </dgm:pt>
    <dgm:pt modelId="{42345FCD-3655-470E-B50F-DE3B6EBA8AA6}" type="sibTrans" cxnId="{921EAFEF-3E86-44C6-919F-EA5AB93D939A}">
      <dgm:prSet/>
      <dgm:spPr/>
      <dgm:t>
        <a:bodyPr/>
        <a:lstStyle/>
        <a:p>
          <a:endParaRPr lang="en-US"/>
        </a:p>
      </dgm:t>
    </dgm:pt>
    <dgm:pt modelId="{643E4FB0-C9D4-43F4-86B9-4DDA8AD9B0F7}">
      <dgm:prSet/>
      <dgm:spPr/>
      <dgm:t>
        <a:bodyPr/>
        <a:lstStyle/>
        <a:p>
          <a:r>
            <a:rPr lang="en-US"/>
            <a:t>We compare each item’s price from various stores nearby, like Walmart, Kroger, Target etc.</a:t>
          </a:r>
        </a:p>
      </dgm:t>
    </dgm:pt>
    <dgm:pt modelId="{C7F1BD1E-FEB0-4CFE-BC10-763ED3EE7C49}" type="parTrans" cxnId="{1745A9BA-F34E-4A0E-AD1C-167AD244288E}">
      <dgm:prSet/>
      <dgm:spPr/>
      <dgm:t>
        <a:bodyPr/>
        <a:lstStyle/>
        <a:p>
          <a:endParaRPr lang="en-US"/>
        </a:p>
      </dgm:t>
    </dgm:pt>
    <dgm:pt modelId="{12D63825-BB0C-4A48-9785-1D83FC7535A8}" type="sibTrans" cxnId="{1745A9BA-F34E-4A0E-AD1C-167AD244288E}">
      <dgm:prSet/>
      <dgm:spPr/>
      <dgm:t>
        <a:bodyPr/>
        <a:lstStyle/>
        <a:p>
          <a:endParaRPr lang="en-US"/>
        </a:p>
      </dgm:t>
    </dgm:pt>
    <dgm:pt modelId="{64893C80-898B-4518-B89B-CD8349B6492C}">
      <dgm:prSet/>
      <dgm:spPr/>
      <dgm:t>
        <a:bodyPr/>
        <a:lstStyle/>
        <a:p>
          <a:r>
            <a:rPr lang="en-US"/>
            <a:t>We categorize the items with least prices at each store as sub lists</a:t>
          </a:r>
        </a:p>
      </dgm:t>
    </dgm:pt>
    <dgm:pt modelId="{5B15D7AB-44CB-4D3D-B8E2-8BDD035FF2A3}" type="parTrans" cxnId="{A0235EA9-B662-440C-BD4A-2D440286417E}">
      <dgm:prSet/>
      <dgm:spPr/>
      <dgm:t>
        <a:bodyPr/>
        <a:lstStyle/>
        <a:p>
          <a:endParaRPr lang="en-US"/>
        </a:p>
      </dgm:t>
    </dgm:pt>
    <dgm:pt modelId="{B98842E0-9A28-4B4C-BB6D-271774E5C373}" type="sibTrans" cxnId="{A0235EA9-B662-440C-BD4A-2D440286417E}">
      <dgm:prSet/>
      <dgm:spPr/>
      <dgm:t>
        <a:bodyPr/>
        <a:lstStyle/>
        <a:p>
          <a:endParaRPr lang="en-US"/>
        </a:p>
      </dgm:t>
    </dgm:pt>
    <dgm:pt modelId="{F261B5BD-7E22-431D-8AAC-166D132ED121}">
      <dgm:prSet/>
      <dgm:spPr/>
      <dgm:t>
        <a:bodyPr/>
        <a:lstStyle/>
        <a:p>
          <a:r>
            <a:rPr lang="en-US"/>
            <a:t>User buys the items and mark them as done!</a:t>
          </a:r>
        </a:p>
      </dgm:t>
    </dgm:pt>
    <dgm:pt modelId="{8D214EC7-45FF-497B-9169-5E5BE2464A4B}" type="parTrans" cxnId="{7EE34D1D-0F91-456B-8E96-F9FD67414183}">
      <dgm:prSet/>
      <dgm:spPr/>
      <dgm:t>
        <a:bodyPr/>
        <a:lstStyle/>
        <a:p>
          <a:endParaRPr lang="en-US"/>
        </a:p>
      </dgm:t>
    </dgm:pt>
    <dgm:pt modelId="{80413207-713A-47E5-AEB4-0E304554AF9A}" type="sibTrans" cxnId="{7EE34D1D-0F91-456B-8E96-F9FD67414183}">
      <dgm:prSet/>
      <dgm:spPr/>
      <dgm:t>
        <a:bodyPr/>
        <a:lstStyle/>
        <a:p>
          <a:endParaRPr lang="en-US"/>
        </a:p>
      </dgm:t>
    </dgm:pt>
    <dgm:pt modelId="{3E058981-6BA6-4C1E-B57B-FB56B8E1386A}" type="pres">
      <dgm:prSet presAssocID="{C10D5F28-0743-4931-9552-BD4400C2A247}" presName="root" presStyleCnt="0">
        <dgm:presLayoutVars>
          <dgm:dir/>
          <dgm:resizeHandles val="exact"/>
        </dgm:presLayoutVars>
      </dgm:prSet>
      <dgm:spPr/>
    </dgm:pt>
    <dgm:pt modelId="{661D122B-4DED-49BC-B844-7E188265D31D}" type="pres">
      <dgm:prSet presAssocID="{9FDA5C3B-CF18-4FFB-9C38-939AF7D3F186}" presName="compNode" presStyleCnt="0"/>
      <dgm:spPr/>
    </dgm:pt>
    <dgm:pt modelId="{FF0B3401-A4C6-440C-8390-076CF1DACC71}" type="pres">
      <dgm:prSet presAssocID="{9FDA5C3B-CF18-4FFB-9C38-939AF7D3F186}" presName="bgRect" presStyleLbl="bgShp" presStyleIdx="0" presStyleCnt="4"/>
      <dgm:spPr/>
    </dgm:pt>
    <dgm:pt modelId="{0CE480D3-687C-4B7E-B93C-D5D27512B386}" type="pres">
      <dgm:prSet presAssocID="{9FDA5C3B-CF18-4FFB-9C38-939AF7D3F18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163F7BB-D742-4029-A7DC-15A37ACA1246}" type="pres">
      <dgm:prSet presAssocID="{9FDA5C3B-CF18-4FFB-9C38-939AF7D3F186}" presName="spaceRect" presStyleCnt="0"/>
      <dgm:spPr/>
    </dgm:pt>
    <dgm:pt modelId="{4392F1C5-5D5E-484B-9A2A-4CAC99D9F4F9}" type="pres">
      <dgm:prSet presAssocID="{9FDA5C3B-CF18-4FFB-9C38-939AF7D3F186}" presName="parTx" presStyleLbl="revTx" presStyleIdx="0" presStyleCnt="4">
        <dgm:presLayoutVars>
          <dgm:chMax val="0"/>
          <dgm:chPref val="0"/>
        </dgm:presLayoutVars>
      </dgm:prSet>
      <dgm:spPr/>
    </dgm:pt>
    <dgm:pt modelId="{B9339877-9F7F-4442-A40B-BBC5081B57A1}" type="pres">
      <dgm:prSet presAssocID="{42345FCD-3655-470E-B50F-DE3B6EBA8AA6}" presName="sibTrans" presStyleCnt="0"/>
      <dgm:spPr/>
    </dgm:pt>
    <dgm:pt modelId="{1DC881F0-B624-43E8-9606-036250C51EB6}" type="pres">
      <dgm:prSet presAssocID="{643E4FB0-C9D4-43F4-86B9-4DDA8AD9B0F7}" presName="compNode" presStyleCnt="0"/>
      <dgm:spPr/>
    </dgm:pt>
    <dgm:pt modelId="{C2957645-C249-40B9-AE87-B2D09DD180A5}" type="pres">
      <dgm:prSet presAssocID="{643E4FB0-C9D4-43F4-86B9-4DDA8AD9B0F7}" presName="bgRect" presStyleLbl="bgShp" presStyleIdx="1" presStyleCnt="4"/>
      <dgm:spPr/>
    </dgm:pt>
    <dgm:pt modelId="{5C462C0E-BF00-45DF-B4F2-5C442FEF420E}" type="pres">
      <dgm:prSet presAssocID="{643E4FB0-C9D4-43F4-86B9-4DDA8AD9B0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477C2668-81F2-4558-9773-BB24DB2430DF}" type="pres">
      <dgm:prSet presAssocID="{643E4FB0-C9D4-43F4-86B9-4DDA8AD9B0F7}" presName="spaceRect" presStyleCnt="0"/>
      <dgm:spPr/>
    </dgm:pt>
    <dgm:pt modelId="{0ECBB19C-DB46-4966-AC5B-F0B8D4AE3057}" type="pres">
      <dgm:prSet presAssocID="{643E4FB0-C9D4-43F4-86B9-4DDA8AD9B0F7}" presName="parTx" presStyleLbl="revTx" presStyleIdx="1" presStyleCnt="4">
        <dgm:presLayoutVars>
          <dgm:chMax val="0"/>
          <dgm:chPref val="0"/>
        </dgm:presLayoutVars>
      </dgm:prSet>
      <dgm:spPr/>
    </dgm:pt>
    <dgm:pt modelId="{03DDEF55-A820-4A25-8B86-1F2A5EFFD63E}" type="pres">
      <dgm:prSet presAssocID="{12D63825-BB0C-4A48-9785-1D83FC7535A8}" presName="sibTrans" presStyleCnt="0"/>
      <dgm:spPr/>
    </dgm:pt>
    <dgm:pt modelId="{7919C580-57F0-4EB2-AF13-5476434537CA}" type="pres">
      <dgm:prSet presAssocID="{64893C80-898B-4518-B89B-CD8349B6492C}" presName="compNode" presStyleCnt="0"/>
      <dgm:spPr/>
    </dgm:pt>
    <dgm:pt modelId="{F853727B-8E20-45A3-94CA-EC2B0AA92752}" type="pres">
      <dgm:prSet presAssocID="{64893C80-898B-4518-B89B-CD8349B6492C}" presName="bgRect" presStyleLbl="bgShp" presStyleIdx="2" presStyleCnt="4"/>
      <dgm:spPr/>
    </dgm:pt>
    <dgm:pt modelId="{13933B56-779A-4051-AB4F-0F96748157F2}" type="pres">
      <dgm:prSet presAssocID="{64893C80-898B-4518-B89B-CD8349B649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AB310521-D917-4E8E-985A-9A792EA84D45}" type="pres">
      <dgm:prSet presAssocID="{64893C80-898B-4518-B89B-CD8349B6492C}" presName="spaceRect" presStyleCnt="0"/>
      <dgm:spPr/>
    </dgm:pt>
    <dgm:pt modelId="{F06C31FA-181A-427A-ABF9-D9C4524F7135}" type="pres">
      <dgm:prSet presAssocID="{64893C80-898B-4518-B89B-CD8349B6492C}" presName="parTx" presStyleLbl="revTx" presStyleIdx="2" presStyleCnt="4">
        <dgm:presLayoutVars>
          <dgm:chMax val="0"/>
          <dgm:chPref val="0"/>
        </dgm:presLayoutVars>
      </dgm:prSet>
      <dgm:spPr/>
    </dgm:pt>
    <dgm:pt modelId="{B65636C6-4676-449D-8A30-A58229F7E59B}" type="pres">
      <dgm:prSet presAssocID="{B98842E0-9A28-4B4C-BB6D-271774E5C373}" presName="sibTrans" presStyleCnt="0"/>
      <dgm:spPr/>
    </dgm:pt>
    <dgm:pt modelId="{D4F7EF15-32CE-41EB-8758-011AF2890A25}" type="pres">
      <dgm:prSet presAssocID="{F261B5BD-7E22-431D-8AAC-166D132ED121}" presName="compNode" presStyleCnt="0"/>
      <dgm:spPr/>
    </dgm:pt>
    <dgm:pt modelId="{4089FE1B-B15A-481E-9FCB-5C563F55E3E0}" type="pres">
      <dgm:prSet presAssocID="{F261B5BD-7E22-431D-8AAC-166D132ED121}" presName="bgRect" presStyleLbl="bgShp" presStyleIdx="3" presStyleCnt="4"/>
      <dgm:spPr/>
    </dgm:pt>
    <dgm:pt modelId="{9AEC3EEE-BBA2-4383-81E9-25381CA563D3}" type="pres">
      <dgm:prSet presAssocID="{F261B5BD-7E22-431D-8AAC-166D132ED1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3A5CE3D2-BA54-4533-A179-FF7F66A3476C}" type="pres">
      <dgm:prSet presAssocID="{F261B5BD-7E22-431D-8AAC-166D132ED121}" presName="spaceRect" presStyleCnt="0"/>
      <dgm:spPr/>
    </dgm:pt>
    <dgm:pt modelId="{8315E1A4-D4B3-489B-8D6E-D9D01461D885}" type="pres">
      <dgm:prSet presAssocID="{F261B5BD-7E22-431D-8AAC-166D132ED12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CD2B502-F76F-4401-BCCF-77738BF1D205}" type="presOf" srcId="{643E4FB0-C9D4-43F4-86B9-4DDA8AD9B0F7}" destId="{0ECBB19C-DB46-4966-AC5B-F0B8D4AE3057}" srcOrd="0" destOrd="0" presId="urn:microsoft.com/office/officeart/2018/2/layout/IconVerticalSolidList"/>
    <dgm:cxn modelId="{7EE34D1D-0F91-456B-8E96-F9FD67414183}" srcId="{C10D5F28-0743-4931-9552-BD4400C2A247}" destId="{F261B5BD-7E22-431D-8AAC-166D132ED121}" srcOrd="3" destOrd="0" parTransId="{8D214EC7-45FF-497B-9169-5E5BE2464A4B}" sibTransId="{80413207-713A-47E5-AEB4-0E304554AF9A}"/>
    <dgm:cxn modelId="{46E89231-21CE-4C4F-A524-4772E73715D9}" type="presOf" srcId="{9FDA5C3B-CF18-4FFB-9C38-939AF7D3F186}" destId="{4392F1C5-5D5E-484B-9A2A-4CAC99D9F4F9}" srcOrd="0" destOrd="0" presId="urn:microsoft.com/office/officeart/2018/2/layout/IconVerticalSolidList"/>
    <dgm:cxn modelId="{F0EBB992-B3CB-4209-A3E9-53CC178E32D7}" type="presOf" srcId="{C10D5F28-0743-4931-9552-BD4400C2A247}" destId="{3E058981-6BA6-4C1E-B57B-FB56B8E1386A}" srcOrd="0" destOrd="0" presId="urn:microsoft.com/office/officeart/2018/2/layout/IconVerticalSolidList"/>
    <dgm:cxn modelId="{94E87D97-4788-4355-95EB-C245B772ED99}" type="presOf" srcId="{F261B5BD-7E22-431D-8AAC-166D132ED121}" destId="{8315E1A4-D4B3-489B-8D6E-D9D01461D885}" srcOrd="0" destOrd="0" presId="urn:microsoft.com/office/officeart/2018/2/layout/IconVerticalSolidList"/>
    <dgm:cxn modelId="{D6CBA097-AB3C-425E-A29C-20BD8D19E74C}" type="presOf" srcId="{64893C80-898B-4518-B89B-CD8349B6492C}" destId="{F06C31FA-181A-427A-ABF9-D9C4524F7135}" srcOrd="0" destOrd="0" presId="urn:microsoft.com/office/officeart/2018/2/layout/IconVerticalSolidList"/>
    <dgm:cxn modelId="{A0235EA9-B662-440C-BD4A-2D440286417E}" srcId="{C10D5F28-0743-4931-9552-BD4400C2A247}" destId="{64893C80-898B-4518-B89B-CD8349B6492C}" srcOrd="2" destOrd="0" parTransId="{5B15D7AB-44CB-4D3D-B8E2-8BDD035FF2A3}" sibTransId="{B98842E0-9A28-4B4C-BB6D-271774E5C373}"/>
    <dgm:cxn modelId="{1745A9BA-F34E-4A0E-AD1C-167AD244288E}" srcId="{C10D5F28-0743-4931-9552-BD4400C2A247}" destId="{643E4FB0-C9D4-43F4-86B9-4DDA8AD9B0F7}" srcOrd="1" destOrd="0" parTransId="{C7F1BD1E-FEB0-4CFE-BC10-763ED3EE7C49}" sibTransId="{12D63825-BB0C-4A48-9785-1D83FC7535A8}"/>
    <dgm:cxn modelId="{921EAFEF-3E86-44C6-919F-EA5AB93D939A}" srcId="{C10D5F28-0743-4931-9552-BD4400C2A247}" destId="{9FDA5C3B-CF18-4FFB-9C38-939AF7D3F186}" srcOrd="0" destOrd="0" parTransId="{E498384A-0897-412C-922A-17F9C79134F8}" sibTransId="{42345FCD-3655-470E-B50F-DE3B6EBA8AA6}"/>
    <dgm:cxn modelId="{BEBDFA98-AC7E-4E83-9C9D-0D9E7584998E}" type="presParOf" srcId="{3E058981-6BA6-4C1E-B57B-FB56B8E1386A}" destId="{661D122B-4DED-49BC-B844-7E188265D31D}" srcOrd="0" destOrd="0" presId="urn:microsoft.com/office/officeart/2018/2/layout/IconVerticalSolidList"/>
    <dgm:cxn modelId="{96E854CF-2DF2-4A37-B6F6-F583B81116AE}" type="presParOf" srcId="{661D122B-4DED-49BC-B844-7E188265D31D}" destId="{FF0B3401-A4C6-440C-8390-076CF1DACC71}" srcOrd="0" destOrd="0" presId="urn:microsoft.com/office/officeart/2018/2/layout/IconVerticalSolidList"/>
    <dgm:cxn modelId="{BA132E86-8536-445E-A4D7-7489C7F818CB}" type="presParOf" srcId="{661D122B-4DED-49BC-B844-7E188265D31D}" destId="{0CE480D3-687C-4B7E-B93C-D5D27512B386}" srcOrd="1" destOrd="0" presId="urn:microsoft.com/office/officeart/2018/2/layout/IconVerticalSolidList"/>
    <dgm:cxn modelId="{42E921FF-3476-445B-99F1-73241ACD6DA2}" type="presParOf" srcId="{661D122B-4DED-49BC-B844-7E188265D31D}" destId="{0163F7BB-D742-4029-A7DC-15A37ACA1246}" srcOrd="2" destOrd="0" presId="urn:microsoft.com/office/officeart/2018/2/layout/IconVerticalSolidList"/>
    <dgm:cxn modelId="{7F69B8F7-3BAB-4AD8-9E1A-174BA0A63AEE}" type="presParOf" srcId="{661D122B-4DED-49BC-B844-7E188265D31D}" destId="{4392F1C5-5D5E-484B-9A2A-4CAC99D9F4F9}" srcOrd="3" destOrd="0" presId="urn:microsoft.com/office/officeart/2018/2/layout/IconVerticalSolidList"/>
    <dgm:cxn modelId="{9FBFC10A-B116-4528-9757-0DA432ADBB2C}" type="presParOf" srcId="{3E058981-6BA6-4C1E-B57B-FB56B8E1386A}" destId="{B9339877-9F7F-4442-A40B-BBC5081B57A1}" srcOrd="1" destOrd="0" presId="urn:microsoft.com/office/officeart/2018/2/layout/IconVerticalSolidList"/>
    <dgm:cxn modelId="{06CB5415-3D2D-4BDC-8F16-D9AAE578C927}" type="presParOf" srcId="{3E058981-6BA6-4C1E-B57B-FB56B8E1386A}" destId="{1DC881F0-B624-43E8-9606-036250C51EB6}" srcOrd="2" destOrd="0" presId="urn:microsoft.com/office/officeart/2018/2/layout/IconVerticalSolidList"/>
    <dgm:cxn modelId="{B492570E-8A86-411E-989C-4992EDDB4F64}" type="presParOf" srcId="{1DC881F0-B624-43E8-9606-036250C51EB6}" destId="{C2957645-C249-40B9-AE87-B2D09DD180A5}" srcOrd="0" destOrd="0" presId="urn:microsoft.com/office/officeart/2018/2/layout/IconVerticalSolidList"/>
    <dgm:cxn modelId="{11FA6D78-A986-4222-AF60-C47C466AA0D0}" type="presParOf" srcId="{1DC881F0-B624-43E8-9606-036250C51EB6}" destId="{5C462C0E-BF00-45DF-B4F2-5C442FEF420E}" srcOrd="1" destOrd="0" presId="urn:microsoft.com/office/officeart/2018/2/layout/IconVerticalSolidList"/>
    <dgm:cxn modelId="{07827E9A-F7D8-45B5-B43A-BE9EEF5B65FD}" type="presParOf" srcId="{1DC881F0-B624-43E8-9606-036250C51EB6}" destId="{477C2668-81F2-4558-9773-BB24DB2430DF}" srcOrd="2" destOrd="0" presId="urn:microsoft.com/office/officeart/2018/2/layout/IconVerticalSolidList"/>
    <dgm:cxn modelId="{0884D48B-D482-4D8C-AB7A-0EC690A4C6A4}" type="presParOf" srcId="{1DC881F0-B624-43E8-9606-036250C51EB6}" destId="{0ECBB19C-DB46-4966-AC5B-F0B8D4AE3057}" srcOrd="3" destOrd="0" presId="urn:microsoft.com/office/officeart/2018/2/layout/IconVerticalSolidList"/>
    <dgm:cxn modelId="{E66590AF-3042-4B23-B6D0-04D943BBFDA2}" type="presParOf" srcId="{3E058981-6BA6-4C1E-B57B-FB56B8E1386A}" destId="{03DDEF55-A820-4A25-8B86-1F2A5EFFD63E}" srcOrd="3" destOrd="0" presId="urn:microsoft.com/office/officeart/2018/2/layout/IconVerticalSolidList"/>
    <dgm:cxn modelId="{A5D5E042-13E9-417A-9F7D-EFC364C9A831}" type="presParOf" srcId="{3E058981-6BA6-4C1E-B57B-FB56B8E1386A}" destId="{7919C580-57F0-4EB2-AF13-5476434537CA}" srcOrd="4" destOrd="0" presId="urn:microsoft.com/office/officeart/2018/2/layout/IconVerticalSolidList"/>
    <dgm:cxn modelId="{19075BBC-5010-4A88-8BF7-2261E53D42F8}" type="presParOf" srcId="{7919C580-57F0-4EB2-AF13-5476434537CA}" destId="{F853727B-8E20-45A3-94CA-EC2B0AA92752}" srcOrd="0" destOrd="0" presId="urn:microsoft.com/office/officeart/2018/2/layout/IconVerticalSolidList"/>
    <dgm:cxn modelId="{5AE8B1F9-C90E-40A5-856F-860CDB37825D}" type="presParOf" srcId="{7919C580-57F0-4EB2-AF13-5476434537CA}" destId="{13933B56-779A-4051-AB4F-0F96748157F2}" srcOrd="1" destOrd="0" presId="urn:microsoft.com/office/officeart/2018/2/layout/IconVerticalSolidList"/>
    <dgm:cxn modelId="{6FD34435-D46E-4BB7-8E53-CAFB93886C97}" type="presParOf" srcId="{7919C580-57F0-4EB2-AF13-5476434537CA}" destId="{AB310521-D917-4E8E-985A-9A792EA84D45}" srcOrd="2" destOrd="0" presId="urn:microsoft.com/office/officeart/2018/2/layout/IconVerticalSolidList"/>
    <dgm:cxn modelId="{5C39BB2B-0555-418F-AD33-FFB47E31C9F8}" type="presParOf" srcId="{7919C580-57F0-4EB2-AF13-5476434537CA}" destId="{F06C31FA-181A-427A-ABF9-D9C4524F7135}" srcOrd="3" destOrd="0" presId="urn:microsoft.com/office/officeart/2018/2/layout/IconVerticalSolidList"/>
    <dgm:cxn modelId="{6169845C-AE9B-4813-8C7E-32483C4F94E9}" type="presParOf" srcId="{3E058981-6BA6-4C1E-B57B-FB56B8E1386A}" destId="{B65636C6-4676-449D-8A30-A58229F7E59B}" srcOrd="5" destOrd="0" presId="urn:microsoft.com/office/officeart/2018/2/layout/IconVerticalSolidList"/>
    <dgm:cxn modelId="{949F14F3-559F-4E4E-AD10-B7FD78A9222C}" type="presParOf" srcId="{3E058981-6BA6-4C1E-B57B-FB56B8E1386A}" destId="{D4F7EF15-32CE-41EB-8758-011AF2890A25}" srcOrd="6" destOrd="0" presId="urn:microsoft.com/office/officeart/2018/2/layout/IconVerticalSolidList"/>
    <dgm:cxn modelId="{2F893BB0-5F64-425D-BDFD-74EC6430D14B}" type="presParOf" srcId="{D4F7EF15-32CE-41EB-8758-011AF2890A25}" destId="{4089FE1B-B15A-481E-9FCB-5C563F55E3E0}" srcOrd="0" destOrd="0" presId="urn:microsoft.com/office/officeart/2018/2/layout/IconVerticalSolidList"/>
    <dgm:cxn modelId="{1A4DA92D-4258-48B3-9978-147F8117A5B1}" type="presParOf" srcId="{D4F7EF15-32CE-41EB-8758-011AF2890A25}" destId="{9AEC3EEE-BBA2-4383-81E9-25381CA563D3}" srcOrd="1" destOrd="0" presId="urn:microsoft.com/office/officeart/2018/2/layout/IconVerticalSolidList"/>
    <dgm:cxn modelId="{BF639338-0F0A-4C4F-958F-409C7033DAE3}" type="presParOf" srcId="{D4F7EF15-32CE-41EB-8758-011AF2890A25}" destId="{3A5CE3D2-BA54-4533-A179-FF7F66A3476C}" srcOrd="2" destOrd="0" presId="urn:microsoft.com/office/officeart/2018/2/layout/IconVerticalSolidList"/>
    <dgm:cxn modelId="{B730BF7C-C3FD-492D-8F2A-E4DA3226BC44}" type="presParOf" srcId="{D4F7EF15-32CE-41EB-8758-011AF2890A25}" destId="{8315E1A4-D4B3-489B-8D6E-D9D01461D8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D7C2B1-5626-403E-8634-6B6B7F4C1C5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1D4E748-F2B4-4E73-9DF9-05ECF4A19562}">
      <dgm:prSet/>
      <dgm:spPr/>
      <dgm:t>
        <a:bodyPr/>
        <a:lstStyle/>
        <a:p>
          <a:pPr>
            <a:defRPr b="1"/>
          </a:pPr>
          <a:r>
            <a:rPr lang="en-US"/>
            <a:t>Forgot any item? We remind you!</a:t>
          </a:r>
        </a:p>
      </dgm:t>
    </dgm:pt>
    <dgm:pt modelId="{62C284EE-C2E6-4900-A7DB-9F5643478595}" type="parTrans" cxnId="{CC272A49-AD61-42D1-8616-26F49CE4FB6B}">
      <dgm:prSet/>
      <dgm:spPr/>
      <dgm:t>
        <a:bodyPr/>
        <a:lstStyle/>
        <a:p>
          <a:endParaRPr lang="en-US"/>
        </a:p>
      </dgm:t>
    </dgm:pt>
    <dgm:pt modelId="{2BDC12BD-16C6-4131-9830-ED24BD55EFDE}" type="sibTrans" cxnId="{CC272A49-AD61-42D1-8616-26F49CE4FB6B}">
      <dgm:prSet/>
      <dgm:spPr/>
      <dgm:t>
        <a:bodyPr/>
        <a:lstStyle/>
        <a:p>
          <a:endParaRPr lang="en-US"/>
        </a:p>
      </dgm:t>
    </dgm:pt>
    <dgm:pt modelId="{43B647D0-0727-4BDF-8B7B-96965BB9EC98}">
      <dgm:prSet/>
      <dgm:spPr/>
      <dgm:t>
        <a:bodyPr/>
        <a:lstStyle/>
        <a:p>
          <a:r>
            <a:rPr lang="en-US"/>
            <a:t>Our application identifies user’s buying patterns and suggests any missed items</a:t>
          </a:r>
        </a:p>
      </dgm:t>
    </dgm:pt>
    <dgm:pt modelId="{6DC3AB0C-E5D1-4D00-B7D2-7DA0DDA58DEE}" type="parTrans" cxnId="{C3BF6D32-66B5-412B-9CE8-652AFAABE41D}">
      <dgm:prSet/>
      <dgm:spPr/>
      <dgm:t>
        <a:bodyPr/>
        <a:lstStyle/>
        <a:p>
          <a:endParaRPr lang="en-US"/>
        </a:p>
      </dgm:t>
    </dgm:pt>
    <dgm:pt modelId="{FFCABC2A-F053-4771-809E-2D9CEF1DEE97}" type="sibTrans" cxnId="{C3BF6D32-66B5-412B-9CE8-652AFAABE41D}">
      <dgm:prSet/>
      <dgm:spPr/>
      <dgm:t>
        <a:bodyPr/>
        <a:lstStyle/>
        <a:p>
          <a:endParaRPr lang="en-US"/>
        </a:p>
      </dgm:t>
    </dgm:pt>
    <dgm:pt modelId="{8338BEA3-EF17-4FC7-A65B-664C5A49EF4A}">
      <dgm:prSet/>
      <dgm:spPr/>
      <dgm:t>
        <a:bodyPr/>
        <a:lstStyle/>
        <a:p>
          <a:pPr>
            <a:defRPr b="1"/>
          </a:pPr>
          <a:r>
            <a:rPr lang="en-US"/>
            <a:t>Sub lists of buying suggestions is real-time data</a:t>
          </a:r>
        </a:p>
      </dgm:t>
    </dgm:pt>
    <dgm:pt modelId="{84BE3EB2-F911-49CD-9FAC-4CBF8A1C07C7}" type="parTrans" cxnId="{A249CC8A-515A-46AB-9B8C-0A54A0CB9CEA}">
      <dgm:prSet/>
      <dgm:spPr/>
      <dgm:t>
        <a:bodyPr/>
        <a:lstStyle/>
        <a:p>
          <a:endParaRPr lang="en-US"/>
        </a:p>
      </dgm:t>
    </dgm:pt>
    <dgm:pt modelId="{8BFF100B-0A02-4792-97E7-21A4BCE11A55}" type="sibTrans" cxnId="{A249CC8A-515A-46AB-9B8C-0A54A0CB9CEA}">
      <dgm:prSet/>
      <dgm:spPr/>
      <dgm:t>
        <a:bodyPr/>
        <a:lstStyle/>
        <a:p>
          <a:endParaRPr lang="en-US"/>
        </a:p>
      </dgm:t>
    </dgm:pt>
    <dgm:pt modelId="{1EFD74DA-7163-4D80-9A31-EECCB1B72E10}" type="pres">
      <dgm:prSet presAssocID="{E4D7C2B1-5626-403E-8634-6B6B7F4C1C5C}" presName="root" presStyleCnt="0">
        <dgm:presLayoutVars>
          <dgm:dir/>
          <dgm:resizeHandles val="exact"/>
        </dgm:presLayoutVars>
      </dgm:prSet>
      <dgm:spPr/>
    </dgm:pt>
    <dgm:pt modelId="{52CD7DE8-83E0-4E6D-896E-9911FFC570C7}" type="pres">
      <dgm:prSet presAssocID="{71D4E748-F2B4-4E73-9DF9-05ECF4A19562}" presName="compNode" presStyleCnt="0"/>
      <dgm:spPr/>
    </dgm:pt>
    <dgm:pt modelId="{298E5C35-97FC-459E-ABD3-694FCA22C470}" type="pres">
      <dgm:prSet presAssocID="{71D4E748-F2B4-4E73-9DF9-05ECF4A1956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547E5F84-77D3-4009-97DC-FE9038B04EC7}" type="pres">
      <dgm:prSet presAssocID="{71D4E748-F2B4-4E73-9DF9-05ECF4A19562}" presName="iconSpace" presStyleCnt="0"/>
      <dgm:spPr/>
    </dgm:pt>
    <dgm:pt modelId="{738DC17D-9EF6-4010-8480-0AC8012C0B56}" type="pres">
      <dgm:prSet presAssocID="{71D4E748-F2B4-4E73-9DF9-05ECF4A19562}" presName="parTx" presStyleLbl="revTx" presStyleIdx="0" presStyleCnt="4">
        <dgm:presLayoutVars>
          <dgm:chMax val="0"/>
          <dgm:chPref val="0"/>
        </dgm:presLayoutVars>
      </dgm:prSet>
      <dgm:spPr/>
    </dgm:pt>
    <dgm:pt modelId="{D7B2C3FB-7888-4B0F-8D81-1C7B94CFA351}" type="pres">
      <dgm:prSet presAssocID="{71D4E748-F2B4-4E73-9DF9-05ECF4A19562}" presName="txSpace" presStyleCnt="0"/>
      <dgm:spPr/>
    </dgm:pt>
    <dgm:pt modelId="{0C6AA94D-948E-4E3F-B54E-A5CAFBB8F11A}" type="pres">
      <dgm:prSet presAssocID="{71D4E748-F2B4-4E73-9DF9-05ECF4A19562}" presName="desTx" presStyleLbl="revTx" presStyleIdx="1" presStyleCnt="4">
        <dgm:presLayoutVars/>
      </dgm:prSet>
      <dgm:spPr/>
    </dgm:pt>
    <dgm:pt modelId="{3797B376-CD74-4FB1-A172-29218C60AAA2}" type="pres">
      <dgm:prSet presAssocID="{2BDC12BD-16C6-4131-9830-ED24BD55EFDE}" presName="sibTrans" presStyleCnt="0"/>
      <dgm:spPr/>
    </dgm:pt>
    <dgm:pt modelId="{4F07D8EE-B608-443E-9CC0-0EF72BE41168}" type="pres">
      <dgm:prSet presAssocID="{8338BEA3-EF17-4FC7-A65B-664C5A49EF4A}" presName="compNode" presStyleCnt="0"/>
      <dgm:spPr/>
    </dgm:pt>
    <dgm:pt modelId="{166451E1-85ED-453E-9847-0CA56DD77E84}" type="pres">
      <dgm:prSet presAssocID="{8338BEA3-EF17-4FC7-A65B-664C5A49EF4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commerce"/>
        </a:ext>
      </dgm:extLst>
    </dgm:pt>
    <dgm:pt modelId="{ABC3F8D2-3CA0-405C-A14A-E67DD8875512}" type="pres">
      <dgm:prSet presAssocID="{8338BEA3-EF17-4FC7-A65B-664C5A49EF4A}" presName="iconSpace" presStyleCnt="0"/>
      <dgm:spPr/>
    </dgm:pt>
    <dgm:pt modelId="{0599666C-2AC9-4631-9728-F6BE672E826F}" type="pres">
      <dgm:prSet presAssocID="{8338BEA3-EF17-4FC7-A65B-664C5A49EF4A}" presName="parTx" presStyleLbl="revTx" presStyleIdx="2" presStyleCnt="4">
        <dgm:presLayoutVars>
          <dgm:chMax val="0"/>
          <dgm:chPref val="0"/>
        </dgm:presLayoutVars>
      </dgm:prSet>
      <dgm:spPr/>
    </dgm:pt>
    <dgm:pt modelId="{0366426B-0C06-4DF8-8314-DF910984FAF0}" type="pres">
      <dgm:prSet presAssocID="{8338BEA3-EF17-4FC7-A65B-664C5A49EF4A}" presName="txSpace" presStyleCnt="0"/>
      <dgm:spPr/>
    </dgm:pt>
    <dgm:pt modelId="{9AC46AE5-AEF7-4260-BE3D-8329F8633896}" type="pres">
      <dgm:prSet presAssocID="{8338BEA3-EF17-4FC7-A65B-664C5A49EF4A}" presName="desTx" presStyleLbl="revTx" presStyleIdx="3" presStyleCnt="4">
        <dgm:presLayoutVars/>
      </dgm:prSet>
      <dgm:spPr/>
    </dgm:pt>
  </dgm:ptLst>
  <dgm:cxnLst>
    <dgm:cxn modelId="{C3BF6D32-66B5-412B-9CE8-652AFAABE41D}" srcId="{71D4E748-F2B4-4E73-9DF9-05ECF4A19562}" destId="{43B647D0-0727-4BDF-8B7B-96965BB9EC98}" srcOrd="0" destOrd="0" parTransId="{6DC3AB0C-E5D1-4D00-B7D2-7DA0DDA58DEE}" sibTransId="{FFCABC2A-F053-4771-809E-2D9CEF1DEE97}"/>
    <dgm:cxn modelId="{D00C253D-D9D1-41C9-A99D-FE0DEA71251B}" type="presOf" srcId="{E4D7C2B1-5626-403E-8634-6B6B7F4C1C5C}" destId="{1EFD74DA-7163-4D80-9A31-EECCB1B72E10}" srcOrd="0" destOrd="0" presId="urn:microsoft.com/office/officeart/2018/5/layout/CenteredIconLabelDescriptionList"/>
    <dgm:cxn modelId="{CC272A49-AD61-42D1-8616-26F49CE4FB6B}" srcId="{E4D7C2B1-5626-403E-8634-6B6B7F4C1C5C}" destId="{71D4E748-F2B4-4E73-9DF9-05ECF4A19562}" srcOrd="0" destOrd="0" parTransId="{62C284EE-C2E6-4900-A7DB-9F5643478595}" sibTransId="{2BDC12BD-16C6-4131-9830-ED24BD55EFDE}"/>
    <dgm:cxn modelId="{A249CC8A-515A-46AB-9B8C-0A54A0CB9CEA}" srcId="{E4D7C2B1-5626-403E-8634-6B6B7F4C1C5C}" destId="{8338BEA3-EF17-4FC7-A65B-664C5A49EF4A}" srcOrd="1" destOrd="0" parTransId="{84BE3EB2-F911-49CD-9FAC-4CBF8A1C07C7}" sibTransId="{8BFF100B-0A02-4792-97E7-21A4BCE11A55}"/>
    <dgm:cxn modelId="{E8383191-604C-468B-99F4-76086533CB80}" type="presOf" srcId="{43B647D0-0727-4BDF-8B7B-96965BB9EC98}" destId="{0C6AA94D-948E-4E3F-B54E-A5CAFBB8F11A}" srcOrd="0" destOrd="0" presId="urn:microsoft.com/office/officeart/2018/5/layout/CenteredIconLabelDescriptionList"/>
    <dgm:cxn modelId="{AE894D9A-07FD-4782-8861-DB9BADDC86B9}" type="presOf" srcId="{71D4E748-F2B4-4E73-9DF9-05ECF4A19562}" destId="{738DC17D-9EF6-4010-8480-0AC8012C0B56}" srcOrd="0" destOrd="0" presId="urn:microsoft.com/office/officeart/2018/5/layout/CenteredIconLabelDescriptionList"/>
    <dgm:cxn modelId="{3D142CD5-FAEC-4739-8F41-703D23C4AAC4}" type="presOf" srcId="{8338BEA3-EF17-4FC7-A65B-664C5A49EF4A}" destId="{0599666C-2AC9-4631-9728-F6BE672E826F}" srcOrd="0" destOrd="0" presId="urn:microsoft.com/office/officeart/2018/5/layout/CenteredIconLabelDescriptionList"/>
    <dgm:cxn modelId="{1A5A0280-0F88-4404-B867-4657ED815F38}" type="presParOf" srcId="{1EFD74DA-7163-4D80-9A31-EECCB1B72E10}" destId="{52CD7DE8-83E0-4E6D-896E-9911FFC570C7}" srcOrd="0" destOrd="0" presId="urn:microsoft.com/office/officeart/2018/5/layout/CenteredIconLabelDescriptionList"/>
    <dgm:cxn modelId="{DC1D58CC-FA62-4540-BE2C-BD47CB80512B}" type="presParOf" srcId="{52CD7DE8-83E0-4E6D-896E-9911FFC570C7}" destId="{298E5C35-97FC-459E-ABD3-694FCA22C470}" srcOrd="0" destOrd="0" presId="urn:microsoft.com/office/officeart/2018/5/layout/CenteredIconLabelDescriptionList"/>
    <dgm:cxn modelId="{79448CB8-3159-45E5-A129-9DA1E3DAEBDC}" type="presParOf" srcId="{52CD7DE8-83E0-4E6D-896E-9911FFC570C7}" destId="{547E5F84-77D3-4009-97DC-FE9038B04EC7}" srcOrd="1" destOrd="0" presId="urn:microsoft.com/office/officeart/2018/5/layout/CenteredIconLabelDescriptionList"/>
    <dgm:cxn modelId="{4BB8705F-D3EA-4114-9EA2-3017145FDBB5}" type="presParOf" srcId="{52CD7DE8-83E0-4E6D-896E-9911FFC570C7}" destId="{738DC17D-9EF6-4010-8480-0AC8012C0B56}" srcOrd="2" destOrd="0" presId="urn:microsoft.com/office/officeart/2018/5/layout/CenteredIconLabelDescriptionList"/>
    <dgm:cxn modelId="{7A7CCC9F-3DD1-4440-8329-CCF1669DED2E}" type="presParOf" srcId="{52CD7DE8-83E0-4E6D-896E-9911FFC570C7}" destId="{D7B2C3FB-7888-4B0F-8D81-1C7B94CFA351}" srcOrd="3" destOrd="0" presId="urn:microsoft.com/office/officeart/2018/5/layout/CenteredIconLabelDescriptionList"/>
    <dgm:cxn modelId="{34975205-647D-434C-8ECC-F54A5AAEF5E3}" type="presParOf" srcId="{52CD7DE8-83E0-4E6D-896E-9911FFC570C7}" destId="{0C6AA94D-948E-4E3F-B54E-A5CAFBB8F11A}" srcOrd="4" destOrd="0" presId="urn:microsoft.com/office/officeart/2018/5/layout/CenteredIconLabelDescriptionList"/>
    <dgm:cxn modelId="{D6B2FA1C-5249-47E4-BE45-0E7FA7BE6AFD}" type="presParOf" srcId="{1EFD74DA-7163-4D80-9A31-EECCB1B72E10}" destId="{3797B376-CD74-4FB1-A172-29218C60AAA2}" srcOrd="1" destOrd="0" presId="urn:microsoft.com/office/officeart/2018/5/layout/CenteredIconLabelDescriptionList"/>
    <dgm:cxn modelId="{6C241F78-9B31-492A-8E07-B943260826E1}" type="presParOf" srcId="{1EFD74DA-7163-4D80-9A31-EECCB1B72E10}" destId="{4F07D8EE-B608-443E-9CC0-0EF72BE41168}" srcOrd="2" destOrd="0" presId="urn:microsoft.com/office/officeart/2018/5/layout/CenteredIconLabelDescriptionList"/>
    <dgm:cxn modelId="{E99C13B4-FED9-48DC-A9CD-8C1A67EA3DD7}" type="presParOf" srcId="{4F07D8EE-B608-443E-9CC0-0EF72BE41168}" destId="{166451E1-85ED-453E-9847-0CA56DD77E84}" srcOrd="0" destOrd="0" presId="urn:microsoft.com/office/officeart/2018/5/layout/CenteredIconLabelDescriptionList"/>
    <dgm:cxn modelId="{C90C0230-56FC-4A89-85C1-51E7FCB033FE}" type="presParOf" srcId="{4F07D8EE-B608-443E-9CC0-0EF72BE41168}" destId="{ABC3F8D2-3CA0-405C-A14A-E67DD8875512}" srcOrd="1" destOrd="0" presId="urn:microsoft.com/office/officeart/2018/5/layout/CenteredIconLabelDescriptionList"/>
    <dgm:cxn modelId="{19C00B26-91C3-4D83-BE5E-C4BD67D6A534}" type="presParOf" srcId="{4F07D8EE-B608-443E-9CC0-0EF72BE41168}" destId="{0599666C-2AC9-4631-9728-F6BE672E826F}" srcOrd="2" destOrd="0" presId="urn:microsoft.com/office/officeart/2018/5/layout/CenteredIconLabelDescriptionList"/>
    <dgm:cxn modelId="{B411F5E9-697F-4D04-9973-6B5189D246D7}" type="presParOf" srcId="{4F07D8EE-B608-443E-9CC0-0EF72BE41168}" destId="{0366426B-0C06-4DF8-8314-DF910984FAF0}" srcOrd="3" destOrd="0" presId="urn:microsoft.com/office/officeart/2018/5/layout/CenteredIconLabelDescriptionList"/>
    <dgm:cxn modelId="{0A9FC2AD-BF6B-44F2-B3EF-775C087DC7F2}" type="presParOf" srcId="{4F07D8EE-B608-443E-9CC0-0EF72BE41168}" destId="{9AC46AE5-AEF7-4260-BE3D-8329F863389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42243F-F2C4-4E28-A991-ACEB8E4386B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D2294C7-DD79-479E-8B02-8F682313D400}">
      <dgm:prSet/>
      <dgm:spPr/>
      <dgm:t>
        <a:bodyPr/>
        <a:lstStyle/>
        <a:p>
          <a:pPr>
            <a:defRPr b="1"/>
          </a:pPr>
          <a:r>
            <a:rPr lang="en-US"/>
            <a:t>We plan to convert this web application to a cool mobile app!</a:t>
          </a:r>
        </a:p>
      </dgm:t>
    </dgm:pt>
    <dgm:pt modelId="{7FC1D48E-A6F0-45ED-8106-E0BEED2EBD55}" type="parTrans" cxnId="{5C139DB2-E41C-487D-8F5B-E44F76C5456D}">
      <dgm:prSet/>
      <dgm:spPr/>
      <dgm:t>
        <a:bodyPr/>
        <a:lstStyle/>
        <a:p>
          <a:endParaRPr lang="en-US"/>
        </a:p>
      </dgm:t>
    </dgm:pt>
    <dgm:pt modelId="{1104CA13-52E5-481E-A06D-C533B9A3274F}" type="sibTrans" cxnId="{5C139DB2-E41C-487D-8F5B-E44F76C5456D}">
      <dgm:prSet/>
      <dgm:spPr/>
      <dgm:t>
        <a:bodyPr/>
        <a:lstStyle/>
        <a:p>
          <a:endParaRPr lang="en-US"/>
        </a:p>
      </dgm:t>
    </dgm:pt>
    <dgm:pt modelId="{0C500AE8-9C17-40F3-8BAA-C0FF665120B7}">
      <dgm:prSet/>
      <dgm:spPr/>
      <dgm:t>
        <a:bodyPr/>
        <a:lstStyle/>
        <a:p>
          <a:pPr>
            <a:defRPr b="1"/>
          </a:pPr>
          <a:r>
            <a:rPr lang="en-US"/>
            <a:t>We plan to implement OCR (Optical Character Recognition) – Text detection in images</a:t>
          </a:r>
        </a:p>
      </dgm:t>
    </dgm:pt>
    <dgm:pt modelId="{7FA07A56-4530-4D4B-A2A9-DF15B9FBE3F2}" type="parTrans" cxnId="{5222B6DE-20F6-45FA-8BD4-3821B5EA757A}">
      <dgm:prSet/>
      <dgm:spPr/>
      <dgm:t>
        <a:bodyPr/>
        <a:lstStyle/>
        <a:p>
          <a:endParaRPr lang="en-US"/>
        </a:p>
      </dgm:t>
    </dgm:pt>
    <dgm:pt modelId="{0302D6F1-E29E-436C-A221-33B1E6F893DE}" type="sibTrans" cxnId="{5222B6DE-20F6-45FA-8BD4-3821B5EA757A}">
      <dgm:prSet/>
      <dgm:spPr/>
      <dgm:t>
        <a:bodyPr/>
        <a:lstStyle/>
        <a:p>
          <a:endParaRPr lang="en-US"/>
        </a:p>
      </dgm:t>
    </dgm:pt>
    <dgm:pt modelId="{589A91B6-A66D-4810-BC86-F73ED6770284}">
      <dgm:prSet/>
      <dgm:spPr/>
      <dgm:t>
        <a:bodyPr/>
        <a:lstStyle/>
        <a:p>
          <a:r>
            <a:rPr lang="en-US"/>
            <a:t>Scan checklist from sticky notes, white-boards.</a:t>
          </a:r>
        </a:p>
      </dgm:t>
    </dgm:pt>
    <dgm:pt modelId="{F438C0A7-6626-4A3F-A435-23580DCFDD53}" type="parTrans" cxnId="{8002C69D-4623-494C-AC37-DCD53AEB5F3E}">
      <dgm:prSet/>
      <dgm:spPr/>
      <dgm:t>
        <a:bodyPr/>
        <a:lstStyle/>
        <a:p>
          <a:endParaRPr lang="en-US"/>
        </a:p>
      </dgm:t>
    </dgm:pt>
    <dgm:pt modelId="{4319495E-643A-4D72-9791-8E342C6C2205}" type="sibTrans" cxnId="{8002C69D-4623-494C-AC37-DCD53AEB5F3E}">
      <dgm:prSet/>
      <dgm:spPr/>
      <dgm:t>
        <a:bodyPr/>
        <a:lstStyle/>
        <a:p>
          <a:endParaRPr lang="en-US"/>
        </a:p>
      </dgm:t>
    </dgm:pt>
    <dgm:pt modelId="{2AF07CBA-9988-4FBA-AFFA-C99FE673F1AD}">
      <dgm:prSet/>
      <dgm:spPr/>
      <dgm:t>
        <a:bodyPr/>
        <a:lstStyle/>
        <a:p>
          <a:r>
            <a:rPr lang="en-US"/>
            <a:t>Scan bills to mark completed items.</a:t>
          </a:r>
        </a:p>
      </dgm:t>
    </dgm:pt>
    <dgm:pt modelId="{041AE976-8C5B-469B-AB12-24B77247A319}" type="parTrans" cxnId="{327D668A-28FF-443C-A409-8AB2D4D76E00}">
      <dgm:prSet/>
      <dgm:spPr/>
      <dgm:t>
        <a:bodyPr/>
        <a:lstStyle/>
        <a:p>
          <a:endParaRPr lang="en-US"/>
        </a:p>
      </dgm:t>
    </dgm:pt>
    <dgm:pt modelId="{D32CDCA1-B50E-472E-ABDD-0263978915B7}" type="sibTrans" cxnId="{327D668A-28FF-443C-A409-8AB2D4D76E00}">
      <dgm:prSet/>
      <dgm:spPr/>
      <dgm:t>
        <a:bodyPr/>
        <a:lstStyle/>
        <a:p>
          <a:endParaRPr lang="en-US"/>
        </a:p>
      </dgm:t>
    </dgm:pt>
    <dgm:pt modelId="{1ACB56BE-6099-4E7B-8AC4-51182F090C85}">
      <dgm:prSet/>
      <dgm:spPr/>
      <dgm:t>
        <a:bodyPr/>
        <a:lstStyle/>
        <a:p>
          <a:pPr>
            <a:defRPr b="1"/>
          </a:pPr>
          <a:r>
            <a:rPr lang="en-US"/>
            <a:t>Include radius filter to find nearest grocery stores – Saves Time!!</a:t>
          </a:r>
        </a:p>
      </dgm:t>
    </dgm:pt>
    <dgm:pt modelId="{E7C027DE-8297-47C4-ACEB-069A8C664DCD}" type="parTrans" cxnId="{F4944C75-69C6-4723-905A-60C09C6708BE}">
      <dgm:prSet/>
      <dgm:spPr/>
      <dgm:t>
        <a:bodyPr/>
        <a:lstStyle/>
        <a:p>
          <a:endParaRPr lang="en-US"/>
        </a:p>
      </dgm:t>
    </dgm:pt>
    <dgm:pt modelId="{43C2760E-65A4-4649-BCC0-5ADD307F5F3B}" type="sibTrans" cxnId="{F4944C75-69C6-4723-905A-60C09C6708BE}">
      <dgm:prSet/>
      <dgm:spPr/>
      <dgm:t>
        <a:bodyPr/>
        <a:lstStyle/>
        <a:p>
          <a:endParaRPr lang="en-US"/>
        </a:p>
      </dgm:t>
    </dgm:pt>
    <dgm:pt modelId="{F4F6795D-0377-486D-B783-92BB557768BC}">
      <dgm:prSet/>
      <dgm:spPr/>
      <dgm:t>
        <a:bodyPr/>
        <a:lstStyle/>
        <a:p>
          <a:pPr>
            <a:defRPr b="1"/>
          </a:pPr>
          <a:r>
            <a:rPr lang="en-US"/>
            <a:t>Mobile Notifications/Reminders when user is near the stores</a:t>
          </a:r>
        </a:p>
      </dgm:t>
    </dgm:pt>
    <dgm:pt modelId="{52244194-201E-47CC-9F36-A25F2F74364A}" type="parTrans" cxnId="{F1097842-A462-4A3E-BAC0-2CC5D7835CF4}">
      <dgm:prSet/>
      <dgm:spPr/>
      <dgm:t>
        <a:bodyPr/>
        <a:lstStyle/>
        <a:p>
          <a:endParaRPr lang="en-US"/>
        </a:p>
      </dgm:t>
    </dgm:pt>
    <dgm:pt modelId="{F6615129-5835-430C-8FC3-5216CB749E8F}" type="sibTrans" cxnId="{F1097842-A462-4A3E-BAC0-2CC5D7835CF4}">
      <dgm:prSet/>
      <dgm:spPr/>
      <dgm:t>
        <a:bodyPr/>
        <a:lstStyle/>
        <a:p>
          <a:endParaRPr lang="en-US"/>
        </a:p>
      </dgm:t>
    </dgm:pt>
    <dgm:pt modelId="{F169B90C-7371-4DFD-AF51-19F35D490EEE}">
      <dgm:prSet/>
      <dgm:spPr/>
      <dgm:t>
        <a:bodyPr/>
        <a:lstStyle/>
        <a:p>
          <a:pPr>
            <a:defRPr b="1"/>
          </a:pPr>
          <a:r>
            <a:rPr lang="en-US"/>
            <a:t>Upload any image – We will suggest related items</a:t>
          </a:r>
        </a:p>
      </dgm:t>
    </dgm:pt>
    <dgm:pt modelId="{6F04EDA2-9493-476B-A42F-BF7691D40C00}" type="parTrans" cxnId="{F572150D-8EC8-413A-856E-95D23B31A66D}">
      <dgm:prSet/>
      <dgm:spPr/>
      <dgm:t>
        <a:bodyPr/>
        <a:lstStyle/>
        <a:p>
          <a:endParaRPr lang="en-US"/>
        </a:p>
      </dgm:t>
    </dgm:pt>
    <dgm:pt modelId="{60241C67-4C01-4606-958E-F6B6AA253EB7}" type="sibTrans" cxnId="{F572150D-8EC8-413A-856E-95D23B31A66D}">
      <dgm:prSet/>
      <dgm:spPr/>
      <dgm:t>
        <a:bodyPr/>
        <a:lstStyle/>
        <a:p>
          <a:endParaRPr lang="en-US"/>
        </a:p>
      </dgm:t>
    </dgm:pt>
    <dgm:pt modelId="{DF8A57AB-EC1B-48BE-B01C-258A610788E8}">
      <dgm:prSet/>
      <dgm:spPr/>
      <dgm:t>
        <a:bodyPr/>
        <a:lstStyle/>
        <a:p>
          <a:r>
            <a:rPr lang="en-US"/>
            <a:t>For example, upload your dog’s image, we will suggest items like dog food.</a:t>
          </a:r>
        </a:p>
      </dgm:t>
    </dgm:pt>
    <dgm:pt modelId="{462493A3-5EA0-4F0F-A841-9278C2168419}" type="parTrans" cxnId="{F35EDFEC-4B92-4740-9DB2-35A741EE5E91}">
      <dgm:prSet/>
      <dgm:spPr/>
      <dgm:t>
        <a:bodyPr/>
        <a:lstStyle/>
        <a:p>
          <a:endParaRPr lang="en-US"/>
        </a:p>
      </dgm:t>
    </dgm:pt>
    <dgm:pt modelId="{3DFFED19-154F-4EB2-B87E-C613605B03A9}" type="sibTrans" cxnId="{F35EDFEC-4B92-4740-9DB2-35A741EE5E91}">
      <dgm:prSet/>
      <dgm:spPr/>
      <dgm:t>
        <a:bodyPr/>
        <a:lstStyle/>
        <a:p>
          <a:endParaRPr lang="en-US"/>
        </a:p>
      </dgm:t>
    </dgm:pt>
    <dgm:pt modelId="{F3C8A4C6-8540-4BCB-8BF1-DA7C0CDE2FE3}" type="pres">
      <dgm:prSet presAssocID="{C642243F-F2C4-4E28-A991-ACEB8E4386B7}" presName="root" presStyleCnt="0">
        <dgm:presLayoutVars>
          <dgm:dir/>
          <dgm:resizeHandles val="exact"/>
        </dgm:presLayoutVars>
      </dgm:prSet>
      <dgm:spPr/>
    </dgm:pt>
    <dgm:pt modelId="{F67D6790-401A-4BC5-825B-2DD2A61CF515}" type="pres">
      <dgm:prSet presAssocID="{DD2294C7-DD79-479E-8B02-8F682313D400}" presName="compNode" presStyleCnt="0"/>
      <dgm:spPr/>
    </dgm:pt>
    <dgm:pt modelId="{FDA18AF3-CFD8-4D45-86E4-DB3DB4034E8E}" type="pres">
      <dgm:prSet presAssocID="{DD2294C7-DD79-479E-8B02-8F682313D40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8E43A56-85CE-4830-BA8D-55B57682F29D}" type="pres">
      <dgm:prSet presAssocID="{DD2294C7-DD79-479E-8B02-8F682313D400}" presName="iconSpace" presStyleCnt="0"/>
      <dgm:spPr/>
    </dgm:pt>
    <dgm:pt modelId="{B471479B-F742-40D6-8928-4F18085F9299}" type="pres">
      <dgm:prSet presAssocID="{DD2294C7-DD79-479E-8B02-8F682313D400}" presName="parTx" presStyleLbl="revTx" presStyleIdx="0" presStyleCnt="10">
        <dgm:presLayoutVars>
          <dgm:chMax val="0"/>
          <dgm:chPref val="0"/>
        </dgm:presLayoutVars>
      </dgm:prSet>
      <dgm:spPr/>
    </dgm:pt>
    <dgm:pt modelId="{6CB287B3-1F2B-42F2-BF9C-F442FD3CD5A1}" type="pres">
      <dgm:prSet presAssocID="{DD2294C7-DD79-479E-8B02-8F682313D400}" presName="txSpace" presStyleCnt="0"/>
      <dgm:spPr/>
    </dgm:pt>
    <dgm:pt modelId="{93E1401A-2104-4831-B2BF-831603EBD46E}" type="pres">
      <dgm:prSet presAssocID="{DD2294C7-DD79-479E-8B02-8F682313D400}" presName="desTx" presStyleLbl="revTx" presStyleIdx="1" presStyleCnt="10">
        <dgm:presLayoutVars/>
      </dgm:prSet>
      <dgm:spPr/>
    </dgm:pt>
    <dgm:pt modelId="{503F05E0-71D6-4F4A-8935-2406375D0B05}" type="pres">
      <dgm:prSet presAssocID="{1104CA13-52E5-481E-A06D-C533B9A3274F}" presName="sibTrans" presStyleCnt="0"/>
      <dgm:spPr/>
    </dgm:pt>
    <dgm:pt modelId="{3E8A7DDC-CDDD-4038-8CCD-CD11AB99709A}" type="pres">
      <dgm:prSet presAssocID="{0C500AE8-9C17-40F3-8BAA-C0FF665120B7}" presName="compNode" presStyleCnt="0"/>
      <dgm:spPr/>
    </dgm:pt>
    <dgm:pt modelId="{8E541C78-B991-47A1-A496-AB8D84324046}" type="pres">
      <dgm:prSet presAssocID="{0C500AE8-9C17-40F3-8BAA-C0FF665120B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C081CB3-BFD9-43D8-B420-94688D8EC6C1}" type="pres">
      <dgm:prSet presAssocID="{0C500AE8-9C17-40F3-8BAA-C0FF665120B7}" presName="iconSpace" presStyleCnt="0"/>
      <dgm:spPr/>
    </dgm:pt>
    <dgm:pt modelId="{30FD9B7D-CABB-4345-9FA4-64C79E4E2099}" type="pres">
      <dgm:prSet presAssocID="{0C500AE8-9C17-40F3-8BAA-C0FF665120B7}" presName="parTx" presStyleLbl="revTx" presStyleIdx="2" presStyleCnt="10">
        <dgm:presLayoutVars>
          <dgm:chMax val="0"/>
          <dgm:chPref val="0"/>
        </dgm:presLayoutVars>
      </dgm:prSet>
      <dgm:spPr/>
    </dgm:pt>
    <dgm:pt modelId="{0EA1AB7C-2D17-4DD8-9A6E-C6D6B2C83972}" type="pres">
      <dgm:prSet presAssocID="{0C500AE8-9C17-40F3-8BAA-C0FF665120B7}" presName="txSpace" presStyleCnt="0"/>
      <dgm:spPr/>
    </dgm:pt>
    <dgm:pt modelId="{8ACC39AD-C003-4B73-80F9-EA2788633869}" type="pres">
      <dgm:prSet presAssocID="{0C500AE8-9C17-40F3-8BAA-C0FF665120B7}" presName="desTx" presStyleLbl="revTx" presStyleIdx="3" presStyleCnt="10">
        <dgm:presLayoutVars/>
      </dgm:prSet>
      <dgm:spPr/>
    </dgm:pt>
    <dgm:pt modelId="{5B12AE38-5467-4042-8591-1C1E4BD53955}" type="pres">
      <dgm:prSet presAssocID="{0302D6F1-E29E-436C-A221-33B1E6F893DE}" presName="sibTrans" presStyleCnt="0"/>
      <dgm:spPr/>
    </dgm:pt>
    <dgm:pt modelId="{26D035CB-FB59-425D-B899-315D4C95E462}" type="pres">
      <dgm:prSet presAssocID="{1ACB56BE-6099-4E7B-8AC4-51182F090C85}" presName="compNode" presStyleCnt="0"/>
      <dgm:spPr/>
    </dgm:pt>
    <dgm:pt modelId="{9E97526C-7D4B-4CA8-B91F-4BA863AD850D}" type="pres">
      <dgm:prSet presAssocID="{1ACB56BE-6099-4E7B-8AC4-51182F090C8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7F8BFFB5-CC3F-4AF0-AE1B-591DB493CBDA}" type="pres">
      <dgm:prSet presAssocID="{1ACB56BE-6099-4E7B-8AC4-51182F090C85}" presName="iconSpace" presStyleCnt="0"/>
      <dgm:spPr/>
    </dgm:pt>
    <dgm:pt modelId="{7C013371-C00F-4665-B5B2-0F1D3FF74819}" type="pres">
      <dgm:prSet presAssocID="{1ACB56BE-6099-4E7B-8AC4-51182F090C85}" presName="parTx" presStyleLbl="revTx" presStyleIdx="4" presStyleCnt="10">
        <dgm:presLayoutVars>
          <dgm:chMax val="0"/>
          <dgm:chPref val="0"/>
        </dgm:presLayoutVars>
      </dgm:prSet>
      <dgm:spPr/>
    </dgm:pt>
    <dgm:pt modelId="{FF039D7C-928D-43FE-8815-A4A46C7E4C6D}" type="pres">
      <dgm:prSet presAssocID="{1ACB56BE-6099-4E7B-8AC4-51182F090C85}" presName="txSpace" presStyleCnt="0"/>
      <dgm:spPr/>
    </dgm:pt>
    <dgm:pt modelId="{BDCDB2A3-3AC4-485B-9DF7-9D26A7E03B07}" type="pres">
      <dgm:prSet presAssocID="{1ACB56BE-6099-4E7B-8AC4-51182F090C85}" presName="desTx" presStyleLbl="revTx" presStyleIdx="5" presStyleCnt="10">
        <dgm:presLayoutVars/>
      </dgm:prSet>
      <dgm:spPr/>
    </dgm:pt>
    <dgm:pt modelId="{1850E6C3-B138-4116-AF95-8BFF9D71FCEA}" type="pres">
      <dgm:prSet presAssocID="{43C2760E-65A4-4649-BCC0-5ADD307F5F3B}" presName="sibTrans" presStyleCnt="0"/>
      <dgm:spPr/>
    </dgm:pt>
    <dgm:pt modelId="{A07293AA-A0BC-4CCA-BBD6-C9717DE35817}" type="pres">
      <dgm:prSet presAssocID="{F4F6795D-0377-486D-B783-92BB557768BC}" presName="compNode" presStyleCnt="0"/>
      <dgm:spPr/>
    </dgm:pt>
    <dgm:pt modelId="{B5BA92A6-7B0F-4D0F-8762-5550B20F16DC}" type="pres">
      <dgm:prSet presAssocID="{F4F6795D-0377-486D-B783-92BB557768B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18C9D3DC-41BA-435E-A8BD-BEA596ACF217}" type="pres">
      <dgm:prSet presAssocID="{F4F6795D-0377-486D-B783-92BB557768BC}" presName="iconSpace" presStyleCnt="0"/>
      <dgm:spPr/>
    </dgm:pt>
    <dgm:pt modelId="{D25BD715-D8A6-4946-A652-A56A14AA82D6}" type="pres">
      <dgm:prSet presAssocID="{F4F6795D-0377-486D-B783-92BB557768BC}" presName="parTx" presStyleLbl="revTx" presStyleIdx="6" presStyleCnt="10">
        <dgm:presLayoutVars>
          <dgm:chMax val="0"/>
          <dgm:chPref val="0"/>
        </dgm:presLayoutVars>
      </dgm:prSet>
      <dgm:spPr/>
    </dgm:pt>
    <dgm:pt modelId="{156F0EF7-28DB-4A28-BA9D-07401B4B4D60}" type="pres">
      <dgm:prSet presAssocID="{F4F6795D-0377-486D-B783-92BB557768BC}" presName="txSpace" presStyleCnt="0"/>
      <dgm:spPr/>
    </dgm:pt>
    <dgm:pt modelId="{052C4301-93C0-4061-A32C-0E27653730AB}" type="pres">
      <dgm:prSet presAssocID="{F4F6795D-0377-486D-B783-92BB557768BC}" presName="desTx" presStyleLbl="revTx" presStyleIdx="7" presStyleCnt="10">
        <dgm:presLayoutVars/>
      </dgm:prSet>
      <dgm:spPr/>
    </dgm:pt>
    <dgm:pt modelId="{7834213F-FE4A-47AD-B665-1D47431C61CB}" type="pres">
      <dgm:prSet presAssocID="{F6615129-5835-430C-8FC3-5216CB749E8F}" presName="sibTrans" presStyleCnt="0"/>
      <dgm:spPr/>
    </dgm:pt>
    <dgm:pt modelId="{D3A449B3-6786-42FB-8FE8-733122D70BA3}" type="pres">
      <dgm:prSet presAssocID="{F169B90C-7371-4DFD-AF51-19F35D490EEE}" presName="compNode" presStyleCnt="0"/>
      <dgm:spPr/>
    </dgm:pt>
    <dgm:pt modelId="{16907AE6-937A-4129-8821-97AB42C15FE2}" type="pres">
      <dgm:prSet presAssocID="{F169B90C-7371-4DFD-AF51-19F35D490EE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7E789BC5-4BDD-4238-B83D-C2806869D151}" type="pres">
      <dgm:prSet presAssocID="{F169B90C-7371-4DFD-AF51-19F35D490EEE}" presName="iconSpace" presStyleCnt="0"/>
      <dgm:spPr/>
    </dgm:pt>
    <dgm:pt modelId="{965E8F8E-2B8E-4EBE-B6CE-9E2116D8C863}" type="pres">
      <dgm:prSet presAssocID="{F169B90C-7371-4DFD-AF51-19F35D490EEE}" presName="parTx" presStyleLbl="revTx" presStyleIdx="8" presStyleCnt="10">
        <dgm:presLayoutVars>
          <dgm:chMax val="0"/>
          <dgm:chPref val="0"/>
        </dgm:presLayoutVars>
      </dgm:prSet>
      <dgm:spPr/>
    </dgm:pt>
    <dgm:pt modelId="{7B8770AE-D751-402B-89AB-FB59C10B0620}" type="pres">
      <dgm:prSet presAssocID="{F169B90C-7371-4DFD-AF51-19F35D490EEE}" presName="txSpace" presStyleCnt="0"/>
      <dgm:spPr/>
    </dgm:pt>
    <dgm:pt modelId="{8C6BB685-4088-4FB5-9213-43030E458D45}" type="pres">
      <dgm:prSet presAssocID="{F169B90C-7371-4DFD-AF51-19F35D490EEE}" presName="desTx" presStyleLbl="revTx" presStyleIdx="9" presStyleCnt="10">
        <dgm:presLayoutVars/>
      </dgm:prSet>
      <dgm:spPr/>
    </dgm:pt>
  </dgm:ptLst>
  <dgm:cxnLst>
    <dgm:cxn modelId="{F572150D-8EC8-413A-856E-95D23B31A66D}" srcId="{C642243F-F2C4-4E28-A991-ACEB8E4386B7}" destId="{F169B90C-7371-4DFD-AF51-19F35D490EEE}" srcOrd="4" destOrd="0" parTransId="{6F04EDA2-9493-476B-A42F-BF7691D40C00}" sibTransId="{60241C67-4C01-4606-958E-F6B6AA253EB7}"/>
    <dgm:cxn modelId="{A77F2F0F-32A1-4D3F-8DBC-07E290EC3AD7}" type="presOf" srcId="{F4F6795D-0377-486D-B783-92BB557768BC}" destId="{D25BD715-D8A6-4946-A652-A56A14AA82D6}" srcOrd="0" destOrd="0" presId="urn:microsoft.com/office/officeart/2018/2/layout/IconLabelDescriptionList"/>
    <dgm:cxn modelId="{A4C31E10-8FE8-4B01-A2A0-CEFCDD7EACCD}" type="presOf" srcId="{C642243F-F2C4-4E28-A991-ACEB8E4386B7}" destId="{F3C8A4C6-8540-4BCB-8BF1-DA7C0CDE2FE3}" srcOrd="0" destOrd="0" presId="urn:microsoft.com/office/officeart/2018/2/layout/IconLabelDescriptionList"/>
    <dgm:cxn modelId="{C04D3C13-7B96-418D-A960-9BBA43432C3B}" type="presOf" srcId="{1ACB56BE-6099-4E7B-8AC4-51182F090C85}" destId="{7C013371-C00F-4665-B5B2-0F1D3FF74819}" srcOrd="0" destOrd="0" presId="urn:microsoft.com/office/officeart/2018/2/layout/IconLabelDescriptionList"/>
    <dgm:cxn modelId="{D2A2FC31-3753-416A-A078-4CFFBFE5FE9B}" type="presOf" srcId="{DF8A57AB-EC1B-48BE-B01C-258A610788E8}" destId="{8C6BB685-4088-4FB5-9213-43030E458D45}" srcOrd="0" destOrd="0" presId="urn:microsoft.com/office/officeart/2018/2/layout/IconLabelDescriptionList"/>
    <dgm:cxn modelId="{F1097842-A462-4A3E-BAC0-2CC5D7835CF4}" srcId="{C642243F-F2C4-4E28-A991-ACEB8E4386B7}" destId="{F4F6795D-0377-486D-B783-92BB557768BC}" srcOrd="3" destOrd="0" parTransId="{52244194-201E-47CC-9F36-A25F2F74364A}" sibTransId="{F6615129-5835-430C-8FC3-5216CB749E8F}"/>
    <dgm:cxn modelId="{F4944C75-69C6-4723-905A-60C09C6708BE}" srcId="{C642243F-F2C4-4E28-A991-ACEB8E4386B7}" destId="{1ACB56BE-6099-4E7B-8AC4-51182F090C85}" srcOrd="2" destOrd="0" parTransId="{E7C027DE-8297-47C4-ACEB-069A8C664DCD}" sibTransId="{43C2760E-65A4-4649-BCC0-5ADD307F5F3B}"/>
    <dgm:cxn modelId="{7A51C476-3400-425C-B854-06BA2BF0A1E0}" type="presOf" srcId="{2AF07CBA-9988-4FBA-AFFA-C99FE673F1AD}" destId="{8ACC39AD-C003-4B73-80F9-EA2788633869}" srcOrd="0" destOrd="1" presId="urn:microsoft.com/office/officeart/2018/2/layout/IconLabelDescriptionList"/>
    <dgm:cxn modelId="{ADBA6A79-7412-40AF-9A17-18FA687E914B}" type="presOf" srcId="{589A91B6-A66D-4810-BC86-F73ED6770284}" destId="{8ACC39AD-C003-4B73-80F9-EA2788633869}" srcOrd="0" destOrd="0" presId="urn:microsoft.com/office/officeart/2018/2/layout/IconLabelDescriptionList"/>
    <dgm:cxn modelId="{2DEC5987-3F6D-47FF-98A9-C314F33CEDD2}" type="presOf" srcId="{F169B90C-7371-4DFD-AF51-19F35D490EEE}" destId="{965E8F8E-2B8E-4EBE-B6CE-9E2116D8C863}" srcOrd="0" destOrd="0" presId="urn:microsoft.com/office/officeart/2018/2/layout/IconLabelDescriptionList"/>
    <dgm:cxn modelId="{BA68268A-2147-4E39-8CEC-1B4A2A3AF633}" type="presOf" srcId="{DD2294C7-DD79-479E-8B02-8F682313D400}" destId="{B471479B-F742-40D6-8928-4F18085F9299}" srcOrd="0" destOrd="0" presId="urn:microsoft.com/office/officeart/2018/2/layout/IconLabelDescriptionList"/>
    <dgm:cxn modelId="{327D668A-28FF-443C-A409-8AB2D4D76E00}" srcId="{0C500AE8-9C17-40F3-8BAA-C0FF665120B7}" destId="{2AF07CBA-9988-4FBA-AFFA-C99FE673F1AD}" srcOrd="1" destOrd="0" parTransId="{041AE976-8C5B-469B-AB12-24B77247A319}" sibTransId="{D32CDCA1-B50E-472E-ABDD-0263978915B7}"/>
    <dgm:cxn modelId="{8002C69D-4623-494C-AC37-DCD53AEB5F3E}" srcId="{0C500AE8-9C17-40F3-8BAA-C0FF665120B7}" destId="{589A91B6-A66D-4810-BC86-F73ED6770284}" srcOrd="0" destOrd="0" parTransId="{F438C0A7-6626-4A3F-A435-23580DCFDD53}" sibTransId="{4319495E-643A-4D72-9791-8E342C6C2205}"/>
    <dgm:cxn modelId="{5C139DB2-E41C-487D-8F5B-E44F76C5456D}" srcId="{C642243F-F2C4-4E28-A991-ACEB8E4386B7}" destId="{DD2294C7-DD79-479E-8B02-8F682313D400}" srcOrd="0" destOrd="0" parTransId="{7FC1D48E-A6F0-45ED-8106-E0BEED2EBD55}" sibTransId="{1104CA13-52E5-481E-A06D-C533B9A3274F}"/>
    <dgm:cxn modelId="{6C779ED5-64E6-43FC-A020-41F28F4D78C8}" type="presOf" srcId="{0C500AE8-9C17-40F3-8BAA-C0FF665120B7}" destId="{30FD9B7D-CABB-4345-9FA4-64C79E4E2099}" srcOrd="0" destOrd="0" presId="urn:microsoft.com/office/officeart/2018/2/layout/IconLabelDescriptionList"/>
    <dgm:cxn modelId="{5222B6DE-20F6-45FA-8BD4-3821B5EA757A}" srcId="{C642243F-F2C4-4E28-A991-ACEB8E4386B7}" destId="{0C500AE8-9C17-40F3-8BAA-C0FF665120B7}" srcOrd="1" destOrd="0" parTransId="{7FA07A56-4530-4D4B-A2A9-DF15B9FBE3F2}" sibTransId="{0302D6F1-E29E-436C-A221-33B1E6F893DE}"/>
    <dgm:cxn modelId="{F35EDFEC-4B92-4740-9DB2-35A741EE5E91}" srcId="{F169B90C-7371-4DFD-AF51-19F35D490EEE}" destId="{DF8A57AB-EC1B-48BE-B01C-258A610788E8}" srcOrd="0" destOrd="0" parTransId="{462493A3-5EA0-4F0F-A841-9278C2168419}" sibTransId="{3DFFED19-154F-4EB2-B87E-C613605B03A9}"/>
    <dgm:cxn modelId="{330FB4D1-59F0-4176-BF3F-B8A5C0F2EE3B}" type="presParOf" srcId="{F3C8A4C6-8540-4BCB-8BF1-DA7C0CDE2FE3}" destId="{F67D6790-401A-4BC5-825B-2DD2A61CF515}" srcOrd="0" destOrd="0" presId="urn:microsoft.com/office/officeart/2018/2/layout/IconLabelDescriptionList"/>
    <dgm:cxn modelId="{BA1D8775-CE75-4356-8663-78D50CA4ED6B}" type="presParOf" srcId="{F67D6790-401A-4BC5-825B-2DD2A61CF515}" destId="{FDA18AF3-CFD8-4D45-86E4-DB3DB4034E8E}" srcOrd="0" destOrd="0" presId="urn:microsoft.com/office/officeart/2018/2/layout/IconLabelDescriptionList"/>
    <dgm:cxn modelId="{E9F8B38F-A5D4-413F-A1F8-5C80F52F15A6}" type="presParOf" srcId="{F67D6790-401A-4BC5-825B-2DD2A61CF515}" destId="{18E43A56-85CE-4830-BA8D-55B57682F29D}" srcOrd="1" destOrd="0" presId="urn:microsoft.com/office/officeart/2018/2/layout/IconLabelDescriptionList"/>
    <dgm:cxn modelId="{34BDEFCD-5FB2-4EC8-8675-8BE51659A3D2}" type="presParOf" srcId="{F67D6790-401A-4BC5-825B-2DD2A61CF515}" destId="{B471479B-F742-40D6-8928-4F18085F9299}" srcOrd="2" destOrd="0" presId="urn:microsoft.com/office/officeart/2018/2/layout/IconLabelDescriptionList"/>
    <dgm:cxn modelId="{78775344-116D-48A9-9356-C88AE32C2CAF}" type="presParOf" srcId="{F67D6790-401A-4BC5-825B-2DD2A61CF515}" destId="{6CB287B3-1F2B-42F2-BF9C-F442FD3CD5A1}" srcOrd="3" destOrd="0" presId="urn:microsoft.com/office/officeart/2018/2/layout/IconLabelDescriptionList"/>
    <dgm:cxn modelId="{981BC719-1034-43AD-88A2-F7BAF0D90C74}" type="presParOf" srcId="{F67D6790-401A-4BC5-825B-2DD2A61CF515}" destId="{93E1401A-2104-4831-B2BF-831603EBD46E}" srcOrd="4" destOrd="0" presId="urn:microsoft.com/office/officeart/2018/2/layout/IconLabelDescriptionList"/>
    <dgm:cxn modelId="{9B00D43A-DBB6-455F-9BF2-026D96E937AC}" type="presParOf" srcId="{F3C8A4C6-8540-4BCB-8BF1-DA7C0CDE2FE3}" destId="{503F05E0-71D6-4F4A-8935-2406375D0B05}" srcOrd="1" destOrd="0" presId="urn:microsoft.com/office/officeart/2018/2/layout/IconLabelDescriptionList"/>
    <dgm:cxn modelId="{0B992CA2-4093-4024-9AE0-F87531B4BF79}" type="presParOf" srcId="{F3C8A4C6-8540-4BCB-8BF1-DA7C0CDE2FE3}" destId="{3E8A7DDC-CDDD-4038-8CCD-CD11AB99709A}" srcOrd="2" destOrd="0" presId="urn:microsoft.com/office/officeart/2018/2/layout/IconLabelDescriptionList"/>
    <dgm:cxn modelId="{F3449D23-58D5-4AB8-BFEC-B9355CB63D1A}" type="presParOf" srcId="{3E8A7DDC-CDDD-4038-8CCD-CD11AB99709A}" destId="{8E541C78-B991-47A1-A496-AB8D84324046}" srcOrd="0" destOrd="0" presId="urn:microsoft.com/office/officeart/2018/2/layout/IconLabelDescriptionList"/>
    <dgm:cxn modelId="{31297397-E91C-423F-848A-3CC5ADFAE51C}" type="presParOf" srcId="{3E8A7DDC-CDDD-4038-8CCD-CD11AB99709A}" destId="{9C081CB3-BFD9-43D8-B420-94688D8EC6C1}" srcOrd="1" destOrd="0" presId="urn:microsoft.com/office/officeart/2018/2/layout/IconLabelDescriptionList"/>
    <dgm:cxn modelId="{DBAED208-E2FD-49C5-9D62-63AB9DDFAE79}" type="presParOf" srcId="{3E8A7DDC-CDDD-4038-8CCD-CD11AB99709A}" destId="{30FD9B7D-CABB-4345-9FA4-64C79E4E2099}" srcOrd="2" destOrd="0" presId="urn:microsoft.com/office/officeart/2018/2/layout/IconLabelDescriptionList"/>
    <dgm:cxn modelId="{F5094169-6FE7-4C32-A70E-8072D123ABD2}" type="presParOf" srcId="{3E8A7DDC-CDDD-4038-8CCD-CD11AB99709A}" destId="{0EA1AB7C-2D17-4DD8-9A6E-C6D6B2C83972}" srcOrd="3" destOrd="0" presId="urn:microsoft.com/office/officeart/2018/2/layout/IconLabelDescriptionList"/>
    <dgm:cxn modelId="{73E94B11-161E-4F05-BB0A-50A3E426FA4A}" type="presParOf" srcId="{3E8A7DDC-CDDD-4038-8CCD-CD11AB99709A}" destId="{8ACC39AD-C003-4B73-80F9-EA2788633869}" srcOrd="4" destOrd="0" presId="urn:microsoft.com/office/officeart/2018/2/layout/IconLabelDescriptionList"/>
    <dgm:cxn modelId="{31781C90-61E3-410E-9906-84A5E63FCADF}" type="presParOf" srcId="{F3C8A4C6-8540-4BCB-8BF1-DA7C0CDE2FE3}" destId="{5B12AE38-5467-4042-8591-1C1E4BD53955}" srcOrd="3" destOrd="0" presId="urn:microsoft.com/office/officeart/2018/2/layout/IconLabelDescriptionList"/>
    <dgm:cxn modelId="{AA287BCC-057D-44E8-812D-47F8D24C794A}" type="presParOf" srcId="{F3C8A4C6-8540-4BCB-8BF1-DA7C0CDE2FE3}" destId="{26D035CB-FB59-425D-B899-315D4C95E462}" srcOrd="4" destOrd="0" presId="urn:microsoft.com/office/officeart/2018/2/layout/IconLabelDescriptionList"/>
    <dgm:cxn modelId="{24F04AFC-B8AA-452A-A3AA-59DC9204BB81}" type="presParOf" srcId="{26D035CB-FB59-425D-B899-315D4C95E462}" destId="{9E97526C-7D4B-4CA8-B91F-4BA863AD850D}" srcOrd="0" destOrd="0" presId="urn:microsoft.com/office/officeart/2018/2/layout/IconLabelDescriptionList"/>
    <dgm:cxn modelId="{CF5D8A65-4CBF-49CF-8E50-68FF5FDEEDE0}" type="presParOf" srcId="{26D035CB-FB59-425D-B899-315D4C95E462}" destId="{7F8BFFB5-CC3F-4AF0-AE1B-591DB493CBDA}" srcOrd="1" destOrd="0" presId="urn:microsoft.com/office/officeart/2018/2/layout/IconLabelDescriptionList"/>
    <dgm:cxn modelId="{D16195B2-ECBA-4761-BC47-4B6C7AEAD8D2}" type="presParOf" srcId="{26D035CB-FB59-425D-B899-315D4C95E462}" destId="{7C013371-C00F-4665-B5B2-0F1D3FF74819}" srcOrd="2" destOrd="0" presId="urn:microsoft.com/office/officeart/2018/2/layout/IconLabelDescriptionList"/>
    <dgm:cxn modelId="{F66E2903-C090-4EF8-9D40-0F60F0EAEE63}" type="presParOf" srcId="{26D035CB-FB59-425D-B899-315D4C95E462}" destId="{FF039D7C-928D-43FE-8815-A4A46C7E4C6D}" srcOrd="3" destOrd="0" presId="urn:microsoft.com/office/officeart/2018/2/layout/IconLabelDescriptionList"/>
    <dgm:cxn modelId="{FC1F8312-9543-4133-89FD-F56578CD66BB}" type="presParOf" srcId="{26D035CB-FB59-425D-B899-315D4C95E462}" destId="{BDCDB2A3-3AC4-485B-9DF7-9D26A7E03B07}" srcOrd="4" destOrd="0" presId="urn:microsoft.com/office/officeart/2018/2/layout/IconLabelDescriptionList"/>
    <dgm:cxn modelId="{B6C30474-96DE-480B-993F-DD5B007CCD53}" type="presParOf" srcId="{F3C8A4C6-8540-4BCB-8BF1-DA7C0CDE2FE3}" destId="{1850E6C3-B138-4116-AF95-8BFF9D71FCEA}" srcOrd="5" destOrd="0" presId="urn:microsoft.com/office/officeart/2018/2/layout/IconLabelDescriptionList"/>
    <dgm:cxn modelId="{5822117E-8046-413D-AD0D-535CE2200C51}" type="presParOf" srcId="{F3C8A4C6-8540-4BCB-8BF1-DA7C0CDE2FE3}" destId="{A07293AA-A0BC-4CCA-BBD6-C9717DE35817}" srcOrd="6" destOrd="0" presId="urn:microsoft.com/office/officeart/2018/2/layout/IconLabelDescriptionList"/>
    <dgm:cxn modelId="{F4316BC0-7EC1-47B7-93EC-2FEFBA1A3CB7}" type="presParOf" srcId="{A07293AA-A0BC-4CCA-BBD6-C9717DE35817}" destId="{B5BA92A6-7B0F-4D0F-8762-5550B20F16DC}" srcOrd="0" destOrd="0" presId="urn:microsoft.com/office/officeart/2018/2/layout/IconLabelDescriptionList"/>
    <dgm:cxn modelId="{F6951534-DC27-46EB-BC4E-F1E2B34CA510}" type="presParOf" srcId="{A07293AA-A0BC-4CCA-BBD6-C9717DE35817}" destId="{18C9D3DC-41BA-435E-A8BD-BEA596ACF217}" srcOrd="1" destOrd="0" presId="urn:microsoft.com/office/officeart/2018/2/layout/IconLabelDescriptionList"/>
    <dgm:cxn modelId="{A10EAA4B-08C1-42F2-9EE4-47B50B2ADA49}" type="presParOf" srcId="{A07293AA-A0BC-4CCA-BBD6-C9717DE35817}" destId="{D25BD715-D8A6-4946-A652-A56A14AA82D6}" srcOrd="2" destOrd="0" presId="urn:microsoft.com/office/officeart/2018/2/layout/IconLabelDescriptionList"/>
    <dgm:cxn modelId="{883EB382-01F3-4513-B55E-8EE340B3007A}" type="presParOf" srcId="{A07293AA-A0BC-4CCA-BBD6-C9717DE35817}" destId="{156F0EF7-28DB-4A28-BA9D-07401B4B4D60}" srcOrd="3" destOrd="0" presId="urn:microsoft.com/office/officeart/2018/2/layout/IconLabelDescriptionList"/>
    <dgm:cxn modelId="{4AD5F73F-D18D-414A-9AA7-11593B68C83D}" type="presParOf" srcId="{A07293AA-A0BC-4CCA-BBD6-C9717DE35817}" destId="{052C4301-93C0-4061-A32C-0E27653730AB}" srcOrd="4" destOrd="0" presId="urn:microsoft.com/office/officeart/2018/2/layout/IconLabelDescriptionList"/>
    <dgm:cxn modelId="{F110240C-CB6F-4CF8-83C3-B55B99A1910C}" type="presParOf" srcId="{F3C8A4C6-8540-4BCB-8BF1-DA7C0CDE2FE3}" destId="{7834213F-FE4A-47AD-B665-1D47431C61CB}" srcOrd="7" destOrd="0" presId="urn:microsoft.com/office/officeart/2018/2/layout/IconLabelDescriptionList"/>
    <dgm:cxn modelId="{AC52A2F2-778A-4FE4-A553-4556DCEB4C4C}" type="presParOf" srcId="{F3C8A4C6-8540-4BCB-8BF1-DA7C0CDE2FE3}" destId="{D3A449B3-6786-42FB-8FE8-733122D70BA3}" srcOrd="8" destOrd="0" presId="urn:microsoft.com/office/officeart/2018/2/layout/IconLabelDescriptionList"/>
    <dgm:cxn modelId="{6F165CE5-DD9A-40A4-A118-52E2E388D865}" type="presParOf" srcId="{D3A449B3-6786-42FB-8FE8-733122D70BA3}" destId="{16907AE6-937A-4129-8821-97AB42C15FE2}" srcOrd="0" destOrd="0" presId="urn:microsoft.com/office/officeart/2018/2/layout/IconLabelDescriptionList"/>
    <dgm:cxn modelId="{34906AA8-DD2A-409D-B33F-C34B68A20497}" type="presParOf" srcId="{D3A449B3-6786-42FB-8FE8-733122D70BA3}" destId="{7E789BC5-4BDD-4238-B83D-C2806869D151}" srcOrd="1" destOrd="0" presId="urn:microsoft.com/office/officeart/2018/2/layout/IconLabelDescriptionList"/>
    <dgm:cxn modelId="{4CBB0E4F-5FB8-4652-980F-C04914C32630}" type="presParOf" srcId="{D3A449B3-6786-42FB-8FE8-733122D70BA3}" destId="{965E8F8E-2B8E-4EBE-B6CE-9E2116D8C863}" srcOrd="2" destOrd="0" presId="urn:microsoft.com/office/officeart/2018/2/layout/IconLabelDescriptionList"/>
    <dgm:cxn modelId="{D3419A47-5C3E-4830-B007-BB4723511FCB}" type="presParOf" srcId="{D3A449B3-6786-42FB-8FE8-733122D70BA3}" destId="{7B8770AE-D751-402B-89AB-FB59C10B0620}" srcOrd="3" destOrd="0" presId="urn:microsoft.com/office/officeart/2018/2/layout/IconLabelDescriptionList"/>
    <dgm:cxn modelId="{4DACC7AA-E53C-4A22-B578-0C8E1DA4AB83}" type="presParOf" srcId="{D3A449B3-6786-42FB-8FE8-733122D70BA3}" destId="{8C6BB685-4088-4FB5-9213-43030E458D4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8B0116-744E-4FF7-9968-FA0A4C00CF03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A6B046D-253C-4CBE-B9A7-12F961016443}">
      <dgm:prSet/>
      <dgm:spPr/>
      <dgm:t>
        <a:bodyPr/>
        <a:lstStyle/>
        <a:p>
          <a:r>
            <a:rPr lang="en-US"/>
            <a:t>Bootstrap</a:t>
          </a:r>
        </a:p>
      </dgm:t>
    </dgm:pt>
    <dgm:pt modelId="{C570BBEB-6153-4464-A697-31035A6A5AAA}" type="parTrans" cxnId="{15767DB6-FE44-4974-BDBE-CC7EDF39332D}">
      <dgm:prSet/>
      <dgm:spPr/>
      <dgm:t>
        <a:bodyPr/>
        <a:lstStyle/>
        <a:p>
          <a:endParaRPr lang="en-US"/>
        </a:p>
      </dgm:t>
    </dgm:pt>
    <dgm:pt modelId="{B310CB77-7792-4346-88F4-507FF536FC70}" type="sibTrans" cxnId="{15767DB6-FE44-4974-BDBE-CC7EDF39332D}">
      <dgm:prSet/>
      <dgm:spPr/>
      <dgm:t>
        <a:bodyPr/>
        <a:lstStyle/>
        <a:p>
          <a:endParaRPr lang="en-US"/>
        </a:p>
      </dgm:t>
    </dgm:pt>
    <dgm:pt modelId="{D73C65F8-2E37-46A3-A9C5-23C627004BDC}">
      <dgm:prSet/>
      <dgm:spPr/>
      <dgm:t>
        <a:bodyPr/>
        <a:lstStyle/>
        <a:p>
          <a:r>
            <a:rPr lang="en-US"/>
            <a:t>JavaScript</a:t>
          </a:r>
        </a:p>
      </dgm:t>
    </dgm:pt>
    <dgm:pt modelId="{E8FC9F8A-F6E2-4563-8329-398477D0BBB3}" type="parTrans" cxnId="{5EFB9B0F-588B-4621-9AF5-23032B17A637}">
      <dgm:prSet/>
      <dgm:spPr/>
      <dgm:t>
        <a:bodyPr/>
        <a:lstStyle/>
        <a:p>
          <a:endParaRPr lang="en-US"/>
        </a:p>
      </dgm:t>
    </dgm:pt>
    <dgm:pt modelId="{9B029649-C478-4A55-881D-C27782187362}" type="sibTrans" cxnId="{5EFB9B0F-588B-4621-9AF5-23032B17A637}">
      <dgm:prSet/>
      <dgm:spPr/>
      <dgm:t>
        <a:bodyPr/>
        <a:lstStyle/>
        <a:p>
          <a:endParaRPr lang="en-US"/>
        </a:p>
      </dgm:t>
    </dgm:pt>
    <dgm:pt modelId="{2C7E422C-7E8B-49CF-9BCF-215227FB0DF6}">
      <dgm:prSet/>
      <dgm:spPr/>
      <dgm:t>
        <a:bodyPr/>
        <a:lstStyle/>
        <a:p>
          <a:r>
            <a:rPr lang="en-US"/>
            <a:t>JQuery</a:t>
          </a:r>
        </a:p>
      </dgm:t>
    </dgm:pt>
    <dgm:pt modelId="{00BAED15-7103-4ED5-B8F7-6585BB49F58C}" type="parTrans" cxnId="{CA92CBBB-5360-4E81-B25E-0C186059174C}">
      <dgm:prSet/>
      <dgm:spPr/>
      <dgm:t>
        <a:bodyPr/>
        <a:lstStyle/>
        <a:p>
          <a:endParaRPr lang="en-US"/>
        </a:p>
      </dgm:t>
    </dgm:pt>
    <dgm:pt modelId="{FBF27BD5-5EA0-4E73-86AA-638B5A7E87CE}" type="sibTrans" cxnId="{CA92CBBB-5360-4E81-B25E-0C186059174C}">
      <dgm:prSet/>
      <dgm:spPr/>
      <dgm:t>
        <a:bodyPr/>
        <a:lstStyle/>
        <a:p>
          <a:endParaRPr lang="en-US"/>
        </a:p>
      </dgm:t>
    </dgm:pt>
    <dgm:pt modelId="{EA38F921-D7D3-4798-BBD8-0C38505D4449}">
      <dgm:prSet/>
      <dgm:spPr/>
      <dgm:t>
        <a:bodyPr/>
        <a:lstStyle/>
        <a:p>
          <a:r>
            <a:rPr lang="en-US"/>
            <a:t>AJAX</a:t>
          </a:r>
        </a:p>
      </dgm:t>
    </dgm:pt>
    <dgm:pt modelId="{E671A0A2-D76C-46C5-8CC0-542C8D870FBF}" type="parTrans" cxnId="{4404957B-61B4-4B11-910E-E360B7A381CD}">
      <dgm:prSet/>
      <dgm:spPr/>
      <dgm:t>
        <a:bodyPr/>
        <a:lstStyle/>
        <a:p>
          <a:endParaRPr lang="en-US"/>
        </a:p>
      </dgm:t>
    </dgm:pt>
    <dgm:pt modelId="{8BE52AD3-BE51-4683-A017-AA234ABCFF18}" type="sibTrans" cxnId="{4404957B-61B4-4B11-910E-E360B7A381CD}">
      <dgm:prSet/>
      <dgm:spPr/>
      <dgm:t>
        <a:bodyPr/>
        <a:lstStyle/>
        <a:p>
          <a:endParaRPr lang="en-US"/>
        </a:p>
      </dgm:t>
    </dgm:pt>
    <dgm:pt modelId="{888D5B68-FF90-458F-978F-C811185A4CFD}">
      <dgm:prSet/>
      <dgm:spPr/>
      <dgm:t>
        <a:bodyPr/>
        <a:lstStyle/>
        <a:p>
          <a:r>
            <a:rPr lang="en-US"/>
            <a:t>Python</a:t>
          </a:r>
        </a:p>
      </dgm:t>
    </dgm:pt>
    <dgm:pt modelId="{C30559EA-7CA1-4C81-A7CE-617D43298A4E}" type="parTrans" cxnId="{2F4A23AC-13A1-4DEA-AD10-C6F8E55E3AD0}">
      <dgm:prSet/>
      <dgm:spPr/>
      <dgm:t>
        <a:bodyPr/>
        <a:lstStyle/>
        <a:p>
          <a:endParaRPr lang="en-US"/>
        </a:p>
      </dgm:t>
    </dgm:pt>
    <dgm:pt modelId="{AB2D5237-E54B-4369-BB49-AFF2ECC434C1}" type="sibTrans" cxnId="{2F4A23AC-13A1-4DEA-AD10-C6F8E55E3AD0}">
      <dgm:prSet/>
      <dgm:spPr/>
      <dgm:t>
        <a:bodyPr/>
        <a:lstStyle/>
        <a:p>
          <a:endParaRPr lang="en-US"/>
        </a:p>
      </dgm:t>
    </dgm:pt>
    <dgm:pt modelId="{5A08BBD7-A889-44A9-B252-DA91D61BAAB4}">
      <dgm:prSet/>
      <dgm:spPr/>
      <dgm:t>
        <a:bodyPr/>
        <a:lstStyle/>
        <a:p>
          <a:r>
            <a:rPr lang="en-US"/>
            <a:t>Flask</a:t>
          </a:r>
        </a:p>
      </dgm:t>
    </dgm:pt>
    <dgm:pt modelId="{6BDE6C57-DDAD-4B45-8436-C44F245FB490}" type="parTrans" cxnId="{E68B29D3-1639-4863-B099-4DD1F14ED608}">
      <dgm:prSet/>
      <dgm:spPr/>
      <dgm:t>
        <a:bodyPr/>
        <a:lstStyle/>
        <a:p>
          <a:endParaRPr lang="en-US"/>
        </a:p>
      </dgm:t>
    </dgm:pt>
    <dgm:pt modelId="{1E269047-1AC7-4CC9-A745-601A4F18A4B3}" type="sibTrans" cxnId="{E68B29D3-1639-4863-B099-4DD1F14ED608}">
      <dgm:prSet/>
      <dgm:spPr/>
      <dgm:t>
        <a:bodyPr/>
        <a:lstStyle/>
        <a:p>
          <a:endParaRPr lang="en-US"/>
        </a:p>
      </dgm:t>
    </dgm:pt>
    <dgm:pt modelId="{50A61CA0-D9D2-4340-B8E8-6E8AF612376A}">
      <dgm:prSet/>
      <dgm:spPr/>
      <dgm:t>
        <a:bodyPr/>
        <a:lstStyle/>
        <a:p>
          <a:r>
            <a:rPr lang="en-US"/>
            <a:t>REST APIs</a:t>
          </a:r>
        </a:p>
      </dgm:t>
    </dgm:pt>
    <dgm:pt modelId="{7637D929-F6C5-45B8-9F27-EC375DEA4ECC}" type="parTrans" cxnId="{37DB4DB3-0080-43D2-8C08-87CDDC72147F}">
      <dgm:prSet/>
      <dgm:spPr/>
      <dgm:t>
        <a:bodyPr/>
        <a:lstStyle/>
        <a:p>
          <a:endParaRPr lang="en-US"/>
        </a:p>
      </dgm:t>
    </dgm:pt>
    <dgm:pt modelId="{8EA0E87D-E946-4FE9-9D5E-D9416FE58600}" type="sibTrans" cxnId="{37DB4DB3-0080-43D2-8C08-87CDDC72147F}">
      <dgm:prSet/>
      <dgm:spPr/>
      <dgm:t>
        <a:bodyPr/>
        <a:lstStyle/>
        <a:p>
          <a:endParaRPr lang="en-US"/>
        </a:p>
      </dgm:t>
    </dgm:pt>
    <dgm:pt modelId="{A202D5F3-B428-4572-8308-7CC71813E4B6}">
      <dgm:prSet/>
      <dgm:spPr/>
      <dgm:t>
        <a:bodyPr/>
        <a:lstStyle/>
        <a:p>
          <a:r>
            <a:rPr lang="en-US"/>
            <a:t>Machine Learning</a:t>
          </a:r>
        </a:p>
      </dgm:t>
    </dgm:pt>
    <dgm:pt modelId="{70369812-BA85-440F-B8F4-41765923D43F}" type="parTrans" cxnId="{A1B64537-AF03-4379-8B95-899E46827E29}">
      <dgm:prSet/>
      <dgm:spPr/>
      <dgm:t>
        <a:bodyPr/>
        <a:lstStyle/>
        <a:p>
          <a:endParaRPr lang="en-US"/>
        </a:p>
      </dgm:t>
    </dgm:pt>
    <dgm:pt modelId="{193C5781-F7D0-4794-8BB2-FE9C3EB449CE}" type="sibTrans" cxnId="{A1B64537-AF03-4379-8B95-899E46827E29}">
      <dgm:prSet/>
      <dgm:spPr/>
      <dgm:t>
        <a:bodyPr/>
        <a:lstStyle/>
        <a:p>
          <a:endParaRPr lang="en-US"/>
        </a:p>
      </dgm:t>
    </dgm:pt>
    <dgm:pt modelId="{82E68F09-CC24-0B42-B5AE-B008D6D42BE9}" type="pres">
      <dgm:prSet presAssocID="{EA8B0116-744E-4FF7-9968-FA0A4C00CF03}" presName="vert0" presStyleCnt="0">
        <dgm:presLayoutVars>
          <dgm:dir/>
          <dgm:animOne val="branch"/>
          <dgm:animLvl val="lvl"/>
        </dgm:presLayoutVars>
      </dgm:prSet>
      <dgm:spPr/>
    </dgm:pt>
    <dgm:pt modelId="{C0DCC918-C4B6-B846-ABFD-96FDA1DC3EDF}" type="pres">
      <dgm:prSet presAssocID="{8A6B046D-253C-4CBE-B9A7-12F961016443}" presName="thickLine" presStyleLbl="alignNode1" presStyleIdx="0" presStyleCnt="8"/>
      <dgm:spPr/>
    </dgm:pt>
    <dgm:pt modelId="{C508032C-7DD6-2943-A387-E22A155B83B4}" type="pres">
      <dgm:prSet presAssocID="{8A6B046D-253C-4CBE-B9A7-12F961016443}" presName="horz1" presStyleCnt="0"/>
      <dgm:spPr/>
    </dgm:pt>
    <dgm:pt modelId="{6D40C45F-3248-B849-A492-5C045F7952E7}" type="pres">
      <dgm:prSet presAssocID="{8A6B046D-253C-4CBE-B9A7-12F961016443}" presName="tx1" presStyleLbl="revTx" presStyleIdx="0" presStyleCnt="8"/>
      <dgm:spPr/>
    </dgm:pt>
    <dgm:pt modelId="{E94711CA-A164-E247-8AF7-AF395B22C65C}" type="pres">
      <dgm:prSet presAssocID="{8A6B046D-253C-4CBE-B9A7-12F961016443}" presName="vert1" presStyleCnt="0"/>
      <dgm:spPr/>
    </dgm:pt>
    <dgm:pt modelId="{2221C1A6-0DA9-B349-BBEC-E2406D79A466}" type="pres">
      <dgm:prSet presAssocID="{D73C65F8-2E37-46A3-A9C5-23C627004BDC}" presName="thickLine" presStyleLbl="alignNode1" presStyleIdx="1" presStyleCnt="8"/>
      <dgm:spPr/>
    </dgm:pt>
    <dgm:pt modelId="{49724D29-A536-1F49-B45E-EC44CC9A14D3}" type="pres">
      <dgm:prSet presAssocID="{D73C65F8-2E37-46A3-A9C5-23C627004BDC}" presName="horz1" presStyleCnt="0"/>
      <dgm:spPr/>
    </dgm:pt>
    <dgm:pt modelId="{9E31180A-0C5E-D241-BC24-85C1881532D1}" type="pres">
      <dgm:prSet presAssocID="{D73C65F8-2E37-46A3-A9C5-23C627004BDC}" presName="tx1" presStyleLbl="revTx" presStyleIdx="1" presStyleCnt="8"/>
      <dgm:spPr/>
    </dgm:pt>
    <dgm:pt modelId="{8DD07FAB-53AE-1E44-9EDE-7EC792FAB992}" type="pres">
      <dgm:prSet presAssocID="{D73C65F8-2E37-46A3-A9C5-23C627004BDC}" presName="vert1" presStyleCnt="0"/>
      <dgm:spPr/>
    </dgm:pt>
    <dgm:pt modelId="{25A4AFC5-ED96-5E4A-9098-00F45210EA4D}" type="pres">
      <dgm:prSet presAssocID="{2C7E422C-7E8B-49CF-9BCF-215227FB0DF6}" presName="thickLine" presStyleLbl="alignNode1" presStyleIdx="2" presStyleCnt="8"/>
      <dgm:spPr/>
    </dgm:pt>
    <dgm:pt modelId="{4458D321-88F5-BC45-86EC-A8D465D95AA6}" type="pres">
      <dgm:prSet presAssocID="{2C7E422C-7E8B-49CF-9BCF-215227FB0DF6}" presName="horz1" presStyleCnt="0"/>
      <dgm:spPr/>
    </dgm:pt>
    <dgm:pt modelId="{DE51381F-4EB3-CD40-AFCF-54FBEF6DFF2C}" type="pres">
      <dgm:prSet presAssocID="{2C7E422C-7E8B-49CF-9BCF-215227FB0DF6}" presName="tx1" presStyleLbl="revTx" presStyleIdx="2" presStyleCnt="8"/>
      <dgm:spPr/>
    </dgm:pt>
    <dgm:pt modelId="{4A0EF42F-036F-0B45-9FF1-0ECB5776D785}" type="pres">
      <dgm:prSet presAssocID="{2C7E422C-7E8B-49CF-9BCF-215227FB0DF6}" presName="vert1" presStyleCnt="0"/>
      <dgm:spPr/>
    </dgm:pt>
    <dgm:pt modelId="{A3FDF2F3-F449-8341-B29E-784C24E8EB7A}" type="pres">
      <dgm:prSet presAssocID="{EA38F921-D7D3-4798-BBD8-0C38505D4449}" presName="thickLine" presStyleLbl="alignNode1" presStyleIdx="3" presStyleCnt="8"/>
      <dgm:spPr/>
    </dgm:pt>
    <dgm:pt modelId="{B1DBF2AC-1C6F-1548-B104-8070EA1CF978}" type="pres">
      <dgm:prSet presAssocID="{EA38F921-D7D3-4798-BBD8-0C38505D4449}" presName="horz1" presStyleCnt="0"/>
      <dgm:spPr/>
    </dgm:pt>
    <dgm:pt modelId="{5EB79B30-EF05-C547-8D46-D9BA539B8FEA}" type="pres">
      <dgm:prSet presAssocID="{EA38F921-D7D3-4798-BBD8-0C38505D4449}" presName="tx1" presStyleLbl="revTx" presStyleIdx="3" presStyleCnt="8"/>
      <dgm:spPr/>
    </dgm:pt>
    <dgm:pt modelId="{76DB9B31-9926-D74D-A505-A52F3EAFF4FD}" type="pres">
      <dgm:prSet presAssocID="{EA38F921-D7D3-4798-BBD8-0C38505D4449}" presName="vert1" presStyleCnt="0"/>
      <dgm:spPr/>
    </dgm:pt>
    <dgm:pt modelId="{F48253DD-2BAF-6247-BEE7-50C0ABEDA94A}" type="pres">
      <dgm:prSet presAssocID="{888D5B68-FF90-458F-978F-C811185A4CFD}" presName="thickLine" presStyleLbl="alignNode1" presStyleIdx="4" presStyleCnt="8"/>
      <dgm:spPr/>
    </dgm:pt>
    <dgm:pt modelId="{88470B83-47BA-6B48-9B8E-ED37223A34C9}" type="pres">
      <dgm:prSet presAssocID="{888D5B68-FF90-458F-978F-C811185A4CFD}" presName="horz1" presStyleCnt="0"/>
      <dgm:spPr/>
    </dgm:pt>
    <dgm:pt modelId="{ECBE6032-0E10-0246-96E8-568D798278EC}" type="pres">
      <dgm:prSet presAssocID="{888D5B68-FF90-458F-978F-C811185A4CFD}" presName="tx1" presStyleLbl="revTx" presStyleIdx="4" presStyleCnt="8"/>
      <dgm:spPr/>
    </dgm:pt>
    <dgm:pt modelId="{61EDDAE6-A0E3-CF44-A52C-96596EF94198}" type="pres">
      <dgm:prSet presAssocID="{888D5B68-FF90-458F-978F-C811185A4CFD}" presName="vert1" presStyleCnt="0"/>
      <dgm:spPr/>
    </dgm:pt>
    <dgm:pt modelId="{D3F1ED51-3ACD-2F45-A576-A45D2B26D85D}" type="pres">
      <dgm:prSet presAssocID="{5A08BBD7-A889-44A9-B252-DA91D61BAAB4}" presName="thickLine" presStyleLbl="alignNode1" presStyleIdx="5" presStyleCnt="8"/>
      <dgm:spPr/>
    </dgm:pt>
    <dgm:pt modelId="{81DB2F9A-7724-EF46-93B3-5C474FACDE89}" type="pres">
      <dgm:prSet presAssocID="{5A08BBD7-A889-44A9-B252-DA91D61BAAB4}" presName="horz1" presStyleCnt="0"/>
      <dgm:spPr/>
    </dgm:pt>
    <dgm:pt modelId="{4CD690ED-3468-3546-B91D-18743095F64D}" type="pres">
      <dgm:prSet presAssocID="{5A08BBD7-A889-44A9-B252-DA91D61BAAB4}" presName="tx1" presStyleLbl="revTx" presStyleIdx="5" presStyleCnt="8"/>
      <dgm:spPr/>
    </dgm:pt>
    <dgm:pt modelId="{3C8D67D0-0E38-054B-A51D-0CC66132F477}" type="pres">
      <dgm:prSet presAssocID="{5A08BBD7-A889-44A9-B252-DA91D61BAAB4}" presName="vert1" presStyleCnt="0"/>
      <dgm:spPr/>
    </dgm:pt>
    <dgm:pt modelId="{D133833C-6E2D-D54E-9772-8E6A106079D1}" type="pres">
      <dgm:prSet presAssocID="{50A61CA0-D9D2-4340-B8E8-6E8AF612376A}" presName="thickLine" presStyleLbl="alignNode1" presStyleIdx="6" presStyleCnt="8"/>
      <dgm:spPr/>
    </dgm:pt>
    <dgm:pt modelId="{E2347F83-7D63-5041-8753-DBCCFE296A2D}" type="pres">
      <dgm:prSet presAssocID="{50A61CA0-D9D2-4340-B8E8-6E8AF612376A}" presName="horz1" presStyleCnt="0"/>
      <dgm:spPr/>
    </dgm:pt>
    <dgm:pt modelId="{7A8371AF-1252-A843-9C49-DEF8EFD9C48C}" type="pres">
      <dgm:prSet presAssocID="{50A61CA0-D9D2-4340-B8E8-6E8AF612376A}" presName="tx1" presStyleLbl="revTx" presStyleIdx="6" presStyleCnt="8"/>
      <dgm:spPr/>
    </dgm:pt>
    <dgm:pt modelId="{A031C870-51E4-354E-A30D-650CBD089192}" type="pres">
      <dgm:prSet presAssocID="{50A61CA0-D9D2-4340-B8E8-6E8AF612376A}" presName="vert1" presStyleCnt="0"/>
      <dgm:spPr/>
    </dgm:pt>
    <dgm:pt modelId="{F302A507-FEC2-8345-AAD8-C6958F397351}" type="pres">
      <dgm:prSet presAssocID="{A202D5F3-B428-4572-8308-7CC71813E4B6}" presName="thickLine" presStyleLbl="alignNode1" presStyleIdx="7" presStyleCnt="8"/>
      <dgm:spPr/>
    </dgm:pt>
    <dgm:pt modelId="{55260346-D8AF-4C4B-BF0A-7B20F5DDCA3C}" type="pres">
      <dgm:prSet presAssocID="{A202D5F3-B428-4572-8308-7CC71813E4B6}" presName="horz1" presStyleCnt="0"/>
      <dgm:spPr/>
    </dgm:pt>
    <dgm:pt modelId="{21EBE46C-1A19-A644-BE02-33C7F48A5D98}" type="pres">
      <dgm:prSet presAssocID="{A202D5F3-B428-4572-8308-7CC71813E4B6}" presName="tx1" presStyleLbl="revTx" presStyleIdx="7" presStyleCnt="8"/>
      <dgm:spPr/>
    </dgm:pt>
    <dgm:pt modelId="{6E63C245-4774-B243-9D18-7005EEA06AC0}" type="pres">
      <dgm:prSet presAssocID="{A202D5F3-B428-4572-8308-7CC71813E4B6}" presName="vert1" presStyleCnt="0"/>
      <dgm:spPr/>
    </dgm:pt>
  </dgm:ptLst>
  <dgm:cxnLst>
    <dgm:cxn modelId="{5EFB9B0F-588B-4621-9AF5-23032B17A637}" srcId="{EA8B0116-744E-4FF7-9968-FA0A4C00CF03}" destId="{D73C65F8-2E37-46A3-A9C5-23C627004BDC}" srcOrd="1" destOrd="0" parTransId="{E8FC9F8A-F6E2-4563-8329-398477D0BBB3}" sibTransId="{9B029649-C478-4A55-881D-C27782187362}"/>
    <dgm:cxn modelId="{1104A516-BE18-9346-9EDA-6D016A7D9E82}" type="presOf" srcId="{EA38F921-D7D3-4798-BBD8-0C38505D4449}" destId="{5EB79B30-EF05-C547-8D46-D9BA539B8FEA}" srcOrd="0" destOrd="0" presId="urn:microsoft.com/office/officeart/2008/layout/LinedList"/>
    <dgm:cxn modelId="{A1B64537-AF03-4379-8B95-899E46827E29}" srcId="{EA8B0116-744E-4FF7-9968-FA0A4C00CF03}" destId="{A202D5F3-B428-4572-8308-7CC71813E4B6}" srcOrd="7" destOrd="0" parTransId="{70369812-BA85-440F-B8F4-41765923D43F}" sibTransId="{193C5781-F7D0-4794-8BB2-FE9C3EB449CE}"/>
    <dgm:cxn modelId="{86FB6877-5609-CF45-9687-0FA4243F8B22}" type="presOf" srcId="{EA8B0116-744E-4FF7-9968-FA0A4C00CF03}" destId="{82E68F09-CC24-0B42-B5AE-B008D6D42BE9}" srcOrd="0" destOrd="0" presId="urn:microsoft.com/office/officeart/2008/layout/LinedList"/>
    <dgm:cxn modelId="{9754F079-02C5-A343-B4F4-7D0E14E02719}" type="presOf" srcId="{2C7E422C-7E8B-49CF-9BCF-215227FB0DF6}" destId="{DE51381F-4EB3-CD40-AFCF-54FBEF6DFF2C}" srcOrd="0" destOrd="0" presId="urn:microsoft.com/office/officeart/2008/layout/LinedList"/>
    <dgm:cxn modelId="{4404957B-61B4-4B11-910E-E360B7A381CD}" srcId="{EA8B0116-744E-4FF7-9968-FA0A4C00CF03}" destId="{EA38F921-D7D3-4798-BBD8-0C38505D4449}" srcOrd="3" destOrd="0" parTransId="{E671A0A2-D76C-46C5-8CC0-542C8D870FBF}" sibTransId="{8BE52AD3-BE51-4683-A017-AA234ABCFF18}"/>
    <dgm:cxn modelId="{B407E6A2-DD37-AF4F-8119-A9E07F77B417}" type="presOf" srcId="{888D5B68-FF90-458F-978F-C811185A4CFD}" destId="{ECBE6032-0E10-0246-96E8-568D798278EC}" srcOrd="0" destOrd="0" presId="urn:microsoft.com/office/officeart/2008/layout/LinedList"/>
    <dgm:cxn modelId="{2F4A23AC-13A1-4DEA-AD10-C6F8E55E3AD0}" srcId="{EA8B0116-744E-4FF7-9968-FA0A4C00CF03}" destId="{888D5B68-FF90-458F-978F-C811185A4CFD}" srcOrd="4" destOrd="0" parTransId="{C30559EA-7CA1-4C81-A7CE-617D43298A4E}" sibTransId="{AB2D5237-E54B-4369-BB49-AFF2ECC434C1}"/>
    <dgm:cxn modelId="{37DB4DB3-0080-43D2-8C08-87CDDC72147F}" srcId="{EA8B0116-744E-4FF7-9968-FA0A4C00CF03}" destId="{50A61CA0-D9D2-4340-B8E8-6E8AF612376A}" srcOrd="6" destOrd="0" parTransId="{7637D929-F6C5-45B8-9F27-EC375DEA4ECC}" sibTransId="{8EA0E87D-E946-4FE9-9D5E-D9416FE58600}"/>
    <dgm:cxn modelId="{15767DB6-FE44-4974-BDBE-CC7EDF39332D}" srcId="{EA8B0116-744E-4FF7-9968-FA0A4C00CF03}" destId="{8A6B046D-253C-4CBE-B9A7-12F961016443}" srcOrd="0" destOrd="0" parTransId="{C570BBEB-6153-4464-A697-31035A6A5AAA}" sibTransId="{B310CB77-7792-4346-88F4-507FF536FC70}"/>
    <dgm:cxn modelId="{CA92CBBB-5360-4E81-B25E-0C186059174C}" srcId="{EA8B0116-744E-4FF7-9968-FA0A4C00CF03}" destId="{2C7E422C-7E8B-49CF-9BCF-215227FB0DF6}" srcOrd="2" destOrd="0" parTransId="{00BAED15-7103-4ED5-B8F7-6585BB49F58C}" sibTransId="{FBF27BD5-5EA0-4E73-86AA-638B5A7E87CE}"/>
    <dgm:cxn modelId="{58C0FEC1-5423-9147-AAC9-D737464DDC54}" type="presOf" srcId="{50A61CA0-D9D2-4340-B8E8-6E8AF612376A}" destId="{7A8371AF-1252-A843-9C49-DEF8EFD9C48C}" srcOrd="0" destOrd="0" presId="urn:microsoft.com/office/officeart/2008/layout/LinedList"/>
    <dgm:cxn modelId="{39D03DC4-8656-1042-9C1D-72F55F5CF64D}" type="presOf" srcId="{A202D5F3-B428-4572-8308-7CC71813E4B6}" destId="{21EBE46C-1A19-A644-BE02-33C7F48A5D98}" srcOrd="0" destOrd="0" presId="urn:microsoft.com/office/officeart/2008/layout/LinedList"/>
    <dgm:cxn modelId="{557AE2D0-AF72-794D-B775-6A808B24B2B7}" type="presOf" srcId="{5A08BBD7-A889-44A9-B252-DA91D61BAAB4}" destId="{4CD690ED-3468-3546-B91D-18743095F64D}" srcOrd="0" destOrd="0" presId="urn:microsoft.com/office/officeart/2008/layout/LinedList"/>
    <dgm:cxn modelId="{E68B29D3-1639-4863-B099-4DD1F14ED608}" srcId="{EA8B0116-744E-4FF7-9968-FA0A4C00CF03}" destId="{5A08BBD7-A889-44A9-B252-DA91D61BAAB4}" srcOrd="5" destOrd="0" parTransId="{6BDE6C57-DDAD-4B45-8436-C44F245FB490}" sibTransId="{1E269047-1AC7-4CC9-A745-601A4F18A4B3}"/>
    <dgm:cxn modelId="{BF5216F5-D770-3D48-821D-78B1AB6FEB66}" type="presOf" srcId="{D73C65F8-2E37-46A3-A9C5-23C627004BDC}" destId="{9E31180A-0C5E-D241-BC24-85C1881532D1}" srcOrd="0" destOrd="0" presId="urn:microsoft.com/office/officeart/2008/layout/LinedList"/>
    <dgm:cxn modelId="{903BA6F6-4D6A-BD40-8469-E3DA48DCC1EE}" type="presOf" srcId="{8A6B046D-253C-4CBE-B9A7-12F961016443}" destId="{6D40C45F-3248-B849-A492-5C045F7952E7}" srcOrd="0" destOrd="0" presId="urn:microsoft.com/office/officeart/2008/layout/LinedList"/>
    <dgm:cxn modelId="{7FDD06B2-A0DE-FC43-82BB-7941157998C1}" type="presParOf" srcId="{82E68F09-CC24-0B42-B5AE-B008D6D42BE9}" destId="{C0DCC918-C4B6-B846-ABFD-96FDA1DC3EDF}" srcOrd="0" destOrd="0" presId="urn:microsoft.com/office/officeart/2008/layout/LinedList"/>
    <dgm:cxn modelId="{3D7AF871-AB21-184C-ACA1-9FE60DB521DF}" type="presParOf" srcId="{82E68F09-CC24-0B42-B5AE-B008D6D42BE9}" destId="{C508032C-7DD6-2943-A387-E22A155B83B4}" srcOrd="1" destOrd="0" presId="urn:microsoft.com/office/officeart/2008/layout/LinedList"/>
    <dgm:cxn modelId="{BAF38340-B604-914B-A558-811204C82EAF}" type="presParOf" srcId="{C508032C-7DD6-2943-A387-E22A155B83B4}" destId="{6D40C45F-3248-B849-A492-5C045F7952E7}" srcOrd="0" destOrd="0" presId="urn:microsoft.com/office/officeart/2008/layout/LinedList"/>
    <dgm:cxn modelId="{FFAAE2FD-5AA9-A948-8E9C-BF1423FAAC9A}" type="presParOf" srcId="{C508032C-7DD6-2943-A387-E22A155B83B4}" destId="{E94711CA-A164-E247-8AF7-AF395B22C65C}" srcOrd="1" destOrd="0" presId="urn:microsoft.com/office/officeart/2008/layout/LinedList"/>
    <dgm:cxn modelId="{46EACECA-C86A-134F-8378-B702044BC192}" type="presParOf" srcId="{82E68F09-CC24-0B42-B5AE-B008D6D42BE9}" destId="{2221C1A6-0DA9-B349-BBEC-E2406D79A466}" srcOrd="2" destOrd="0" presId="urn:microsoft.com/office/officeart/2008/layout/LinedList"/>
    <dgm:cxn modelId="{FD5E04A3-6D52-EF4C-B869-0D63C73C61F5}" type="presParOf" srcId="{82E68F09-CC24-0B42-B5AE-B008D6D42BE9}" destId="{49724D29-A536-1F49-B45E-EC44CC9A14D3}" srcOrd="3" destOrd="0" presId="urn:microsoft.com/office/officeart/2008/layout/LinedList"/>
    <dgm:cxn modelId="{44B9632D-12B2-1A4E-BDE2-55D6CCAB2D60}" type="presParOf" srcId="{49724D29-A536-1F49-B45E-EC44CC9A14D3}" destId="{9E31180A-0C5E-D241-BC24-85C1881532D1}" srcOrd="0" destOrd="0" presId="urn:microsoft.com/office/officeart/2008/layout/LinedList"/>
    <dgm:cxn modelId="{A17C4A7A-86F2-3E4E-8335-8929A06EC90B}" type="presParOf" srcId="{49724D29-A536-1F49-B45E-EC44CC9A14D3}" destId="{8DD07FAB-53AE-1E44-9EDE-7EC792FAB992}" srcOrd="1" destOrd="0" presId="urn:microsoft.com/office/officeart/2008/layout/LinedList"/>
    <dgm:cxn modelId="{A11C17A4-FDB4-3744-896E-43F903A4E60A}" type="presParOf" srcId="{82E68F09-CC24-0B42-B5AE-B008D6D42BE9}" destId="{25A4AFC5-ED96-5E4A-9098-00F45210EA4D}" srcOrd="4" destOrd="0" presId="urn:microsoft.com/office/officeart/2008/layout/LinedList"/>
    <dgm:cxn modelId="{03E7131C-05BB-B546-81C4-D6C732943B17}" type="presParOf" srcId="{82E68F09-CC24-0B42-B5AE-B008D6D42BE9}" destId="{4458D321-88F5-BC45-86EC-A8D465D95AA6}" srcOrd="5" destOrd="0" presId="urn:microsoft.com/office/officeart/2008/layout/LinedList"/>
    <dgm:cxn modelId="{FC57724C-A5A5-3048-B013-2BB53A21BD8A}" type="presParOf" srcId="{4458D321-88F5-BC45-86EC-A8D465D95AA6}" destId="{DE51381F-4EB3-CD40-AFCF-54FBEF6DFF2C}" srcOrd="0" destOrd="0" presId="urn:microsoft.com/office/officeart/2008/layout/LinedList"/>
    <dgm:cxn modelId="{94AA8634-F8A1-C449-8906-43B056C9B0AD}" type="presParOf" srcId="{4458D321-88F5-BC45-86EC-A8D465D95AA6}" destId="{4A0EF42F-036F-0B45-9FF1-0ECB5776D785}" srcOrd="1" destOrd="0" presId="urn:microsoft.com/office/officeart/2008/layout/LinedList"/>
    <dgm:cxn modelId="{2FFF1C7C-D4EB-DF44-9292-48116369D600}" type="presParOf" srcId="{82E68F09-CC24-0B42-B5AE-B008D6D42BE9}" destId="{A3FDF2F3-F449-8341-B29E-784C24E8EB7A}" srcOrd="6" destOrd="0" presId="urn:microsoft.com/office/officeart/2008/layout/LinedList"/>
    <dgm:cxn modelId="{2112A432-B853-8F40-AA3C-9788433E5F97}" type="presParOf" srcId="{82E68F09-CC24-0B42-B5AE-B008D6D42BE9}" destId="{B1DBF2AC-1C6F-1548-B104-8070EA1CF978}" srcOrd="7" destOrd="0" presId="urn:microsoft.com/office/officeart/2008/layout/LinedList"/>
    <dgm:cxn modelId="{CF5E7487-7884-4F4C-8688-DBCD64EC4992}" type="presParOf" srcId="{B1DBF2AC-1C6F-1548-B104-8070EA1CF978}" destId="{5EB79B30-EF05-C547-8D46-D9BA539B8FEA}" srcOrd="0" destOrd="0" presId="urn:microsoft.com/office/officeart/2008/layout/LinedList"/>
    <dgm:cxn modelId="{50FD3E78-3BAA-314D-938D-FFABAD290F2E}" type="presParOf" srcId="{B1DBF2AC-1C6F-1548-B104-8070EA1CF978}" destId="{76DB9B31-9926-D74D-A505-A52F3EAFF4FD}" srcOrd="1" destOrd="0" presId="urn:microsoft.com/office/officeart/2008/layout/LinedList"/>
    <dgm:cxn modelId="{CC3CB7C0-4D68-D14C-AE28-C98616A4A12A}" type="presParOf" srcId="{82E68F09-CC24-0B42-B5AE-B008D6D42BE9}" destId="{F48253DD-2BAF-6247-BEE7-50C0ABEDA94A}" srcOrd="8" destOrd="0" presId="urn:microsoft.com/office/officeart/2008/layout/LinedList"/>
    <dgm:cxn modelId="{CDBAC4A5-4968-2247-914C-132C4704C11B}" type="presParOf" srcId="{82E68F09-CC24-0B42-B5AE-B008D6D42BE9}" destId="{88470B83-47BA-6B48-9B8E-ED37223A34C9}" srcOrd="9" destOrd="0" presId="urn:microsoft.com/office/officeart/2008/layout/LinedList"/>
    <dgm:cxn modelId="{FCC5AF6A-A363-9845-9FBD-677C65BBC68E}" type="presParOf" srcId="{88470B83-47BA-6B48-9B8E-ED37223A34C9}" destId="{ECBE6032-0E10-0246-96E8-568D798278EC}" srcOrd="0" destOrd="0" presId="urn:microsoft.com/office/officeart/2008/layout/LinedList"/>
    <dgm:cxn modelId="{CD8C1559-E23F-4E46-BF1F-737AB1FCF4F3}" type="presParOf" srcId="{88470B83-47BA-6B48-9B8E-ED37223A34C9}" destId="{61EDDAE6-A0E3-CF44-A52C-96596EF94198}" srcOrd="1" destOrd="0" presId="urn:microsoft.com/office/officeart/2008/layout/LinedList"/>
    <dgm:cxn modelId="{DA3791C3-496E-8D44-92C9-E4EF7227B6B8}" type="presParOf" srcId="{82E68F09-CC24-0B42-B5AE-B008D6D42BE9}" destId="{D3F1ED51-3ACD-2F45-A576-A45D2B26D85D}" srcOrd="10" destOrd="0" presId="urn:microsoft.com/office/officeart/2008/layout/LinedList"/>
    <dgm:cxn modelId="{DAA0854B-84DA-0946-B854-2F2F3A8D6515}" type="presParOf" srcId="{82E68F09-CC24-0B42-B5AE-B008D6D42BE9}" destId="{81DB2F9A-7724-EF46-93B3-5C474FACDE89}" srcOrd="11" destOrd="0" presId="urn:microsoft.com/office/officeart/2008/layout/LinedList"/>
    <dgm:cxn modelId="{964F1BC2-49BA-254A-BABD-6B747AE47E4A}" type="presParOf" srcId="{81DB2F9A-7724-EF46-93B3-5C474FACDE89}" destId="{4CD690ED-3468-3546-B91D-18743095F64D}" srcOrd="0" destOrd="0" presId="urn:microsoft.com/office/officeart/2008/layout/LinedList"/>
    <dgm:cxn modelId="{1563798A-6C9E-1049-9AF7-97CB25DBDB57}" type="presParOf" srcId="{81DB2F9A-7724-EF46-93B3-5C474FACDE89}" destId="{3C8D67D0-0E38-054B-A51D-0CC66132F477}" srcOrd="1" destOrd="0" presId="urn:microsoft.com/office/officeart/2008/layout/LinedList"/>
    <dgm:cxn modelId="{7BB54A09-94D9-824B-8A3C-29CBEBDED7CE}" type="presParOf" srcId="{82E68F09-CC24-0B42-B5AE-B008D6D42BE9}" destId="{D133833C-6E2D-D54E-9772-8E6A106079D1}" srcOrd="12" destOrd="0" presId="urn:microsoft.com/office/officeart/2008/layout/LinedList"/>
    <dgm:cxn modelId="{77A61D53-5064-CA47-A25A-8DCA759FC28C}" type="presParOf" srcId="{82E68F09-CC24-0B42-B5AE-B008D6D42BE9}" destId="{E2347F83-7D63-5041-8753-DBCCFE296A2D}" srcOrd="13" destOrd="0" presId="urn:microsoft.com/office/officeart/2008/layout/LinedList"/>
    <dgm:cxn modelId="{27B3E014-B1DE-A941-A8F9-B8E979B9B446}" type="presParOf" srcId="{E2347F83-7D63-5041-8753-DBCCFE296A2D}" destId="{7A8371AF-1252-A843-9C49-DEF8EFD9C48C}" srcOrd="0" destOrd="0" presId="urn:microsoft.com/office/officeart/2008/layout/LinedList"/>
    <dgm:cxn modelId="{6DE00B8E-C9C2-6944-88CA-F5030E46E7EE}" type="presParOf" srcId="{E2347F83-7D63-5041-8753-DBCCFE296A2D}" destId="{A031C870-51E4-354E-A30D-650CBD089192}" srcOrd="1" destOrd="0" presId="urn:microsoft.com/office/officeart/2008/layout/LinedList"/>
    <dgm:cxn modelId="{79C6D756-21C2-F246-B0B1-49DA080B9267}" type="presParOf" srcId="{82E68F09-CC24-0B42-B5AE-B008D6D42BE9}" destId="{F302A507-FEC2-8345-AAD8-C6958F397351}" srcOrd="14" destOrd="0" presId="urn:microsoft.com/office/officeart/2008/layout/LinedList"/>
    <dgm:cxn modelId="{CBA698C2-C95E-3544-A6E6-B2AB0574A0F9}" type="presParOf" srcId="{82E68F09-CC24-0B42-B5AE-B008D6D42BE9}" destId="{55260346-D8AF-4C4B-BF0A-7B20F5DDCA3C}" srcOrd="15" destOrd="0" presId="urn:microsoft.com/office/officeart/2008/layout/LinedList"/>
    <dgm:cxn modelId="{0042F511-C60F-8240-BF98-F9BF43238690}" type="presParOf" srcId="{55260346-D8AF-4C4B-BF0A-7B20F5DDCA3C}" destId="{21EBE46C-1A19-A644-BE02-33C7F48A5D98}" srcOrd="0" destOrd="0" presId="urn:microsoft.com/office/officeart/2008/layout/LinedList"/>
    <dgm:cxn modelId="{F6A45A23-950C-244F-8ADE-FF275F9C1536}" type="presParOf" srcId="{55260346-D8AF-4C4B-BF0A-7B20F5DDCA3C}" destId="{6E63C245-4774-B243-9D18-7005EEA06A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39CF0-6AA6-4927-9AEF-E6A4EFB64C15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4A425-208A-4826-9636-BB3FD909C736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2C692-E200-410A-8F5C-7325583FDF2B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tend to buy all groceries from a single store.</a:t>
          </a:r>
        </a:p>
      </dsp:txBody>
      <dsp:txXfrm>
        <a:off x="1642860" y="607"/>
        <a:ext cx="4985943" cy="1422390"/>
      </dsp:txXfrm>
    </dsp:sp>
    <dsp:sp modelId="{878CDC62-DF03-4E9C-8819-E2219559B608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D9C6F-CB60-472C-A20C-CA2569F4C1C7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8B15C-8561-4CD2-B422-9B7A0D34AD49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Not all items of our cart are discounted </a:t>
          </a:r>
          <a:r>
            <a:rPr lang="en-US" sz="2500" kern="1200" dirty="0">
              <a:sym typeface="Wingdings" panose="05000000000000000000" pitchFamily="2" charset="2"/>
            </a:rPr>
            <a:t></a:t>
          </a:r>
          <a:endParaRPr lang="en-US" sz="2500" kern="1200" dirty="0"/>
        </a:p>
      </dsp:txBody>
      <dsp:txXfrm>
        <a:off x="1642860" y="1778595"/>
        <a:ext cx="4985943" cy="1422390"/>
      </dsp:txXfrm>
    </dsp:sp>
    <dsp:sp modelId="{7710911A-F146-459A-875A-A46E11295D6E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48CC1-9BC0-46A2-B9D8-504C4D06D4BB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E9961-FD68-4D40-8020-79509CCA9B5D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Yet we buy them… Loss Loss Loss</a:t>
          </a:r>
        </a:p>
      </dsp:txBody>
      <dsp:txXfrm>
        <a:off x="1642860" y="3556583"/>
        <a:ext cx="4985943" cy="1422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2F703-11B9-B646-8543-077D817F11E4}">
      <dsp:nvSpPr>
        <dsp:cNvPr id="0" name=""/>
        <dsp:cNvSpPr/>
      </dsp:nvSpPr>
      <dsp:spPr>
        <a:xfrm>
          <a:off x="1923626" y="1888"/>
          <a:ext cx="7694506" cy="97839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95" tIns="248513" rIns="149295" bIns="24851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Money !</a:t>
          </a:r>
        </a:p>
      </dsp:txBody>
      <dsp:txXfrm>
        <a:off x="1923626" y="1888"/>
        <a:ext cx="7694506" cy="978398"/>
      </dsp:txXfrm>
    </dsp:sp>
    <dsp:sp modelId="{A3B25225-C048-0B41-BA33-00790915DC5C}">
      <dsp:nvSpPr>
        <dsp:cNvPr id="0" name=""/>
        <dsp:cNvSpPr/>
      </dsp:nvSpPr>
      <dsp:spPr>
        <a:xfrm>
          <a:off x="0" y="1888"/>
          <a:ext cx="1923626" cy="9783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92" tIns="96644" rIns="101792" bIns="9664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Save</a:t>
          </a:r>
        </a:p>
      </dsp:txBody>
      <dsp:txXfrm>
        <a:off x="0" y="1888"/>
        <a:ext cx="1923626" cy="978398"/>
      </dsp:txXfrm>
    </dsp:sp>
    <dsp:sp modelId="{8935D305-87C5-984D-81E6-B8E84905164E}">
      <dsp:nvSpPr>
        <dsp:cNvPr id="0" name=""/>
        <dsp:cNvSpPr/>
      </dsp:nvSpPr>
      <dsp:spPr>
        <a:xfrm>
          <a:off x="1923626" y="1038990"/>
          <a:ext cx="7694506" cy="97839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95" tIns="248513" rIns="149295" bIns="24851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Smartly!</a:t>
          </a:r>
        </a:p>
      </dsp:txBody>
      <dsp:txXfrm>
        <a:off x="1923626" y="1038990"/>
        <a:ext cx="7694506" cy="978398"/>
      </dsp:txXfrm>
    </dsp:sp>
    <dsp:sp modelId="{EDCAD95F-1992-2B48-AB02-FD2AC6A306E5}">
      <dsp:nvSpPr>
        <dsp:cNvPr id="0" name=""/>
        <dsp:cNvSpPr/>
      </dsp:nvSpPr>
      <dsp:spPr>
        <a:xfrm>
          <a:off x="0" y="1038990"/>
          <a:ext cx="1923626" cy="9783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92" tIns="96644" rIns="101792" bIns="9664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Plan</a:t>
          </a:r>
        </a:p>
      </dsp:txBody>
      <dsp:txXfrm>
        <a:off x="0" y="1038990"/>
        <a:ext cx="1923626" cy="978398"/>
      </dsp:txXfrm>
    </dsp:sp>
    <dsp:sp modelId="{564DB400-E0AE-654A-830F-5F57FAE8184E}">
      <dsp:nvSpPr>
        <dsp:cNvPr id="0" name=""/>
        <dsp:cNvSpPr/>
      </dsp:nvSpPr>
      <dsp:spPr>
        <a:xfrm>
          <a:off x="1923626" y="2076092"/>
          <a:ext cx="7694506" cy="97839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95" tIns="248513" rIns="149295" bIns="24851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Smartly!</a:t>
          </a:r>
        </a:p>
      </dsp:txBody>
      <dsp:txXfrm>
        <a:off x="1923626" y="2076092"/>
        <a:ext cx="7694506" cy="978398"/>
      </dsp:txXfrm>
    </dsp:sp>
    <dsp:sp modelId="{6B87FB8F-CC69-764A-B13C-093E28A0D4A7}">
      <dsp:nvSpPr>
        <dsp:cNvPr id="0" name=""/>
        <dsp:cNvSpPr/>
      </dsp:nvSpPr>
      <dsp:spPr>
        <a:xfrm>
          <a:off x="0" y="2076092"/>
          <a:ext cx="1923626" cy="978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92" tIns="96644" rIns="101792" bIns="9664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Buy</a:t>
          </a:r>
        </a:p>
      </dsp:txBody>
      <dsp:txXfrm>
        <a:off x="0" y="2076092"/>
        <a:ext cx="1923626" cy="978398"/>
      </dsp:txXfrm>
    </dsp:sp>
    <dsp:sp modelId="{6F1FE596-1AC8-704A-BBD5-74C4E0F5A7E3}">
      <dsp:nvSpPr>
        <dsp:cNvPr id="0" name=""/>
        <dsp:cNvSpPr/>
      </dsp:nvSpPr>
      <dsp:spPr>
        <a:xfrm>
          <a:off x="1923626" y="3113194"/>
          <a:ext cx="7694506" cy="97839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95" tIns="248513" rIns="149295" bIns="24851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Smarter!!!</a:t>
          </a:r>
        </a:p>
      </dsp:txBody>
      <dsp:txXfrm>
        <a:off x="1923626" y="3113194"/>
        <a:ext cx="7694506" cy="978398"/>
      </dsp:txXfrm>
    </dsp:sp>
    <dsp:sp modelId="{016B77AF-602A-FD49-8910-FB80DBBB9F06}">
      <dsp:nvSpPr>
        <dsp:cNvPr id="0" name=""/>
        <dsp:cNvSpPr/>
      </dsp:nvSpPr>
      <dsp:spPr>
        <a:xfrm>
          <a:off x="0" y="3113194"/>
          <a:ext cx="1923626" cy="9783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92" tIns="96644" rIns="101792" bIns="9664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Be</a:t>
          </a:r>
        </a:p>
      </dsp:txBody>
      <dsp:txXfrm>
        <a:off x="0" y="3113194"/>
        <a:ext cx="1923626" cy="9783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E008F-13D9-4305-918B-BA36C77BE363}">
      <dsp:nvSpPr>
        <dsp:cNvPr id="0" name=""/>
        <dsp:cNvSpPr/>
      </dsp:nvSpPr>
      <dsp:spPr>
        <a:xfrm>
          <a:off x="563316" y="5392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11622-712C-4AD2-8C3E-11107449C6D9}">
      <dsp:nvSpPr>
        <dsp:cNvPr id="0" name=""/>
        <dsp:cNvSpPr/>
      </dsp:nvSpPr>
      <dsp:spPr>
        <a:xfrm>
          <a:off x="936253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5EA4D-F9AF-4B87-9CF4-66CD11E9BADA}">
      <dsp:nvSpPr>
        <dsp:cNvPr id="0" name=""/>
        <dsp:cNvSpPr/>
      </dsp:nvSpPr>
      <dsp:spPr>
        <a:xfrm>
          <a:off x="3910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We, Women!</a:t>
          </a:r>
        </a:p>
      </dsp:txBody>
      <dsp:txXfrm>
        <a:off x="3910" y="2834241"/>
        <a:ext cx="2868750" cy="720000"/>
      </dsp:txXfrm>
    </dsp:sp>
    <dsp:sp modelId="{E8CDF6B4-F52B-4098-A0D9-E3BC4E9806D9}">
      <dsp:nvSpPr>
        <dsp:cNvPr id="0" name=""/>
        <dsp:cNvSpPr/>
      </dsp:nvSpPr>
      <dsp:spPr>
        <a:xfrm>
          <a:off x="3934097" y="5392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15C84-3EF9-465D-94F4-CF990EA530EE}">
      <dsp:nvSpPr>
        <dsp:cNvPr id="0" name=""/>
        <dsp:cNvSpPr/>
      </dsp:nvSpPr>
      <dsp:spPr>
        <a:xfrm>
          <a:off x="4307035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13D49-2502-4B2D-9E11-7713D1EB0243}">
      <dsp:nvSpPr>
        <dsp:cNvPr id="0" name=""/>
        <dsp:cNvSpPr/>
      </dsp:nvSpPr>
      <dsp:spPr>
        <a:xfrm>
          <a:off x="3374691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We, Students!</a:t>
          </a:r>
        </a:p>
      </dsp:txBody>
      <dsp:txXfrm>
        <a:off x="3374691" y="2834241"/>
        <a:ext cx="2868750" cy="720000"/>
      </dsp:txXfrm>
    </dsp:sp>
    <dsp:sp modelId="{22376ECF-E7D3-4D83-9F28-B3F3D354FC13}">
      <dsp:nvSpPr>
        <dsp:cNvPr id="0" name=""/>
        <dsp:cNvSpPr/>
      </dsp:nvSpPr>
      <dsp:spPr>
        <a:xfrm>
          <a:off x="7304879" y="5392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084FA-7F9A-4C55-93DC-0BD7CCE22EC7}">
      <dsp:nvSpPr>
        <dsp:cNvPr id="0" name=""/>
        <dsp:cNvSpPr/>
      </dsp:nvSpPr>
      <dsp:spPr>
        <a:xfrm>
          <a:off x="7677816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5057B-0E70-4CBF-9C11-C7C15583DBA3}">
      <dsp:nvSpPr>
        <dsp:cNvPr id="0" name=""/>
        <dsp:cNvSpPr/>
      </dsp:nvSpPr>
      <dsp:spPr>
        <a:xfrm>
          <a:off x="6745472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Anyone else who wants to be smarter!</a:t>
          </a:r>
        </a:p>
      </dsp:txBody>
      <dsp:txXfrm>
        <a:off x="6745472" y="2834241"/>
        <a:ext cx="286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D43DB-54B4-490E-8E08-7409C7E85701}">
      <dsp:nvSpPr>
        <dsp:cNvPr id="0" name=""/>
        <dsp:cNvSpPr/>
      </dsp:nvSpPr>
      <dsp:spPr>
        <a:xfrm>
          <a:off x="563316" y="5392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39B11-0D76-4FB7-BE9E-63F14C746F8D}">
      <dsp:nvSpPr>
        <dsp:cNvPr id="0" name=""/>
        <dsp:cNvSpPr/>
      </dsp:nvSpPr>
      <dsp:spPr>
        <a:xfrm>
          <a:off x="936253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5FDFF-B14D-43F1-8C10-CBEA656215D4}">
      <dsp:nvSpPr>
        <dsp:cNvPr id="0" name=""/>
        <dsp:cNvSpPr/>
      </dsp:nvSpPr>
      <dsp:spPr>
        <a:xfrm>
          <a:off x="3910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Let us know the items to be bought</a:t>
          </a:r>
        </a:p>
      </dsp:txBody>
      <dsp:txXfrm>
        <a:off x="3910" y="2834241"/>
        <a:ext cx="2868750" cy="720000"/>
      </dsp:txXfrm>
    </dsp:sp>
    <dsp:sp modelId="{1493A0E4-1B60-477C-BA2B-9BB27DCB3E23}">
      <dsp:nvSpPr>
        <dsp:cNvPr id="0" name=""/>
        <dsp:cNvSpPr/>
      </dsp:nvSpPr>
      <dsp:spPr>
        <a:xfrm>
          <a:off x="3934097" y="5392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16801-A9D5-4B3E-AAAE-7652A70A780D}">
      <dsp:nvSpPr>
        <dsp:cNvPr id="0" name=""/>
        <dsp:cNvSpPr/>
      </dsp:nvSpPr>
      <dsp:spPr>
        <a:xfrm>
          <a:off x="4307035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9C217-EA0B-44CA-9FE9-47AB0A5B0658}">
      <dsp:nvSpPr>
        <dsp:cNvPr id="0" name=""/>
        <dsp:cNvSpPr/>
      </dsp:nvSpPr>
      <dsp:spPr>
        <a:xfrm>
          <a:off x="3374691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We suggest you the nearest stores and the list of items to be bought at each store</a:t>
          </a:r>
        </a:p>
      </dsp:txBody>
      <dsp:txXfrm>
        <a:off x="3374691" y="2834241"/>
        <a:ext cx="2868750" cy="720000"/>
      </dsp:txXfrm>
    </dsp:sp>
    <dsp:sp modelId="{95682351-318C-488A-AC7D-B4A4513BC9F4}">
      <dsp:nvSpPr>
        <dsp:cNvPr id="0" name=""/>
        <dsp:cNvSpPr/>
      </dsp:nvSpPr>
      <dsp:spPr>
        <a:xfrm>
          <a:off x="7304879" y="5392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2656C9-8085-4BB2-998F-9848D5CA0DD6}">
      <dsp:nvSpPr>
        <dsp:cNvPr id="0" name=""/>
        <dsp:cNvSpPr/>
      </dsp:nvSpPr>
      <dsp:spPr>
        <a:xfrm>
          <a:off x="7677816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BFA2F-49CC-4D89-8A91-8346412C7459}">
      <dsp:nvSpPr>
        <dsp:cNvPr id="0" name=""/>
        <dsp:cNvSpPr/>
      </dsp:nvSpPr>
      <dsp:spPr>
        <a:xfrm>
          <a:off x="6745472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You save money!</a:t>
          </a:r>
        </a:p>
      </dsp:txBody>
      <dsp:txXfrm>
        <a:off x="6745472" y="2834241"/>
        <a:ext cx="286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B3401-A4C6-440C-8390-076CF1DACC71}">
      <dsp:nvSpPr>
        <dsp:cNvPr id="0" name=""/>
        <dsp:cNvSpPr/>
      </dsp:nvSpPr>
      <dsp:spPr>
        <a:xfrm>
          <a:off x="0" y="1698"/>
          <a:ext cx="9618133" cy="861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480D3-687C-4B7E-B93C-D5D27512B386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2F1C5-5D5E-484B-9A2A-4CAC99D9F4F9}">
      <dsp:nvSpPr>
        <dsp:cNvPr id="0" name=""/>
        <dsp:cNvSpPr/>
      </dsp:nvSpPr>
      <dsp:spPr>
        <a:xfrm>
          <a:off x="994536" y="1698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User enters the list of groceries</a:t>
          </a:r>
        </a:p>
      </dsp:txBody>
      <dsp:txXfrm>
        <a:off x="994536" y="1698"/>
        <a:ext cx="8623596" cy="861070"/>
      </dsp:txXfrm>
    </dsp:sp>
    <dsp:sp modelId="{C2957645-C249-40B9-AE87-B2D09DD180A5}">
      <dsp:nvSpPr>
        <dsp:cNvPr id="0" name=""/>
        <dsp:cNvSpPr/>
      </dsp:nvSpPr>
      <dsp:spPr>
        <a:xfrm>
          <a:off x="0" y="1078036"/>
          <a:ext cx="9618133" cy="8610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62C0E-BF00-45DF-B4F2-5C442FEF420E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BB19C-DB46-4966-AC5B-F0B8D4AE3057}">
      <dsp:nvSpPr>
        <dsp:cNvPr id="0" name=""/>
        <dsp:cNvSpPr/>
      </dsp:nvSpPr>
      <dsp:spPr>
        <a:xfrm>
          <a:off x="994536" y="1078036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compare each item’s price from various stores nearby, like Walmart, Kroger, Target etc.</a:t>
          </a:r>
        </a:p>
      </dsp:txBody>
      <dsp:txXfrm>
        <a:off x="994536" y="1078036"/>
        <a:ext cx="8623596" cy="861070"/>
      </dsp:txXfrm>
    </dsp:sp>
    <dsp:sp modelId="{F853727B-8E20-45A3-94CA-EC2B0AA92752}">
      <dsp:nvSpPr>
        <dsp:cNvPr id="0" name=""/>
        <dsp:cNvSpPr/>
      </dsp:nvSpPr>
      <dsp:spPr>
        <a:xfrm>
          <a:off x="0" y="2154374"/>
          <a:ext cx="9618133" cy="8610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33B56-779A-4051-AB4F-0F96748157F2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C31FA-181A-427A-ABF9-D9C4524F7135}">
      <dsp:nvSpPr>
        <dsp:cNvPr id="0" name=""/>
        <dsp:cNvSpPr/>
      </dsp:nvSpPr>
      <dsp:spPr>
        <a:xfrm>
          <a:off x="994536" y="2154374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categorize the items with least prices at each store as sub lists</a:t>
          </a:r>
        </a:p>
      </dsp:txBody>
      <dsp:txXfrm>
        <a:off x="994536" y="2154374"/>
        <a:ext cx="8623596" cy="861070"/>
      </dsp:txXfrm>
    </dsp:sp>
    <dsp:sp modelId="{4089FE1B-B15A-481E-9FCB-5C563F55E3E0}">
      <dsp:nvSpPr>
        <dsp:cNvPr id="0" name=""/>
        <dsp:cNvSpPr/>
      </dsp:nvSpPr>
      <dsp:spPr>
        <a:xfrm>
          <a:off x="0" y="3230712"/>
          <a:ext cx="9618133" cy="8610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C3EEE-BBA2-4383-81E9-25381CA563D3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5E1A4-D4B3-489B-8D6E-D9D01461D885}">
      <dsp:nvSpPr>
        <dsp:cNvPr id="0" name=""/>
        <dsp:cNvSpPr/>
      </dsp:nvSpPr>
      <dsp:spPr>
        <a:xfrm>
          <a:off x="994536" y="3230712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User buys the items and mark them as done!</a:t>
          </a:r>
        </a:p>
      </dsp:txBody>
      <dsp:txXfrm>
        <a:off x="994536" y="3230712"/>
        <a:ext cx="8623596" cy="8610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E5C35-97FC-459E-ABD3-694FCA22C470}">
      <dsp:nvSpPr>
        <dsp:cNvPr id="0" name=""/>
        <dsp:cNvSpPr/>
      </dsp:nvSpPr>
      <dsp:spPr>
        <a:xfrm>
          <a:off x="1515066" y="64720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DC17D-9EF6-4010-8480-0AC8012C0B56}">
      <dsp:nvSpPr>
        <dsp:cNvPr id="0" name=""/>
        <dsp:cNvSpPr/>
      </dsp:nvSpPr>
      <dsp:spPr>
        <a:xfrm>
          <a:off x="111066" y="227956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Forgot any item? We remind you!</a:t>
          </a:r>
        </a:p>
      </dsp:txBody>
      <dsp:txXfrm>
        <a:off x="111066" y="2279562"/>
        <a:ext cx="4320000" cy="648000"/>
      </dsp:txXfrm>
    </dsp:sp>
    <dsp:sp modelId="{0C6AA94D-948E-4E3F-B54E-A5CAFBB8F11A}">
      <dsp:nvSpPr>
        <dsp:cNvPr id="0" name=""/>
        <dsp:cNvSpPr/>
      </dsp:nvSpPr>
      <dsp:spPr>
        <a:xfrm>
          <a:off x="111066" y="2983543"/>
          <a:ext cx="4320000" cy="462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Our application identifies user’s buying patterns and suggests any missed items</a:t>
          </a:r>
        </a:p>
      </dsp:txBody>
      <dsp:txXfrm>
        <a:off x="111066" y="2983543"/>
        <a:ext cx="4320000" cy="462736"/>
      </dsp:txXfrm>
    </dsp:sp>
    <dsp:sp modelId="{166451E1-85ED-453E-9847-0CA56DD77E84}">
      <dsp:nvSpPr>
        <dsp:cNvPr id="0" name=""/>
        <dsp:cNvSpPr/>
      </dsp:nvSpPr>
      <dsp:spPr>
        <a:xfrm>
          <a:off x="6591066" y="64720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9666C-2AC9-4631-9728-F6BE672E826F}">
      <dsp:nvSpPr>
        <dsp:cNvPr id="0" name=""/>
        <dsp:cNvSpPr/>
      </dsp:nvSpPr>
      <dsp:spPr>
        <a:xfrm>
          <a:off x="5187066" y="227956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Sub lists of buying suggestions is real-time data</a:t>
          </a:r>
        </a:p>
      </dsp:txBody>
      <dsp:txXfrm>
        <a:off x="5187066" y="2279562"/>
        <a:ext cx="4320000" cy="648000"/>
      </dsp:txXfrm>
    </dsp:sp>
    <dsp:sp modelId="{9AC46AE5-AEF7-4260-BE3D-8329F8633896}">
      <dsp:nvSpPr>
        <dsp:cNvPr id="0" name=""/>
        <dsp:cNvSpPr/>
      </dsp:nvSpPr>
      <dsp:spPr>
        <a:xfrm>
          <a:off x="5187066" y="2983543"/>
          <a:ext cx="4320000" cy="462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18AF3-CFD8-4D45-86E4-DB3DB4034E8E}">
      <dsp:nvSpPr>
        <dsp:cNvPr id="0" name=""/>
        <dsp:cNvSpPr/>
      </dsp:nvSpPr>
      <dsp:spPr>
        <a:xfrm>
          <a:off x="15080" y="884655"/>
          <a:ext cx="588735" cy="5887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1479B-F742-40D6-8928-4F18085F9299}">
      <dsp:nvSpPr>
        <dsp:cNvPr id="0" name=""/>
        <dsp:cNvSpPr/>
      </dsp:nvSpPr>
      <dsp:spPr>
        <a:xfrm>
          <a:off x="15080" y="1573330"/>
          <a:ext cx="1682100" cy="930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We plan to convert this web application to a cool mobile app!</a:t>
          </a:r>
        </a:p>
      </dsp:txBody>
      <dsp:txXfrm>
        <a:off x="15080" y="1573330"/>
        <a:ext cx="1682100" cy="930187"/>
      </dsp:txXfrm>
    </dsp:sp>
    <dsp:sp modelId="{93E1401A-2104-4831-B2BF-831603EBD46E}">
      <dsp:nvSpPr>
        <dsp:cNvPr id="0" name=""/>
        <dsp:cNvSpPr/>
      </dsp:nvSpPr>
      <dsp:spPr>
        <a:xfrm>
          <a:off x="15080" y="2550000"/>
          <a:ext cx="1682100" cy="658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41C78-B991-47A1-A496-AB8D84324046}">
      <dsp:nvSpPr>
        <dsp:cNvPr id="0" name=""/>
        <dsp:cNvSpPr/>
      </dsp:nvSpPr>
      <dsp:spPr>
        <a:xfrm>
          <a:off x="1991548" y="884655"/>
          <a:ext cx="588735" cy="5887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D9B7D-CABB-4345-9FA4-64C79E4E2099}">
      <dsp:nvSpPr>
        <dsp:cNvPr id="0" name=""/>
        <dsp:cNvSpPr/>
      </dsp:nvSpPr>
      <dsp:spPr>
        <a:xfrm>
          <a:off x="1991548" y="1573330"/>
          <a:ext cx="1682100" cy="930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We plan to implement OCR (Optical Character Recognition) – Text detection in images</a:t>
          </a:r>
        </a:p>
      </dsp:txBody>
      <dsp:txXfrm>
        <a:off x="1991548" y="1573330"/>
        <a:ext cx="1682100" cy="930187"/>
      </dsp:txXfrm>
    </dsp:sp>
    <dsp:sp modelId="{8ACC39AD-C003-4B73-80F9-EA2788633869}">
      <dsp:nvSpPr>
        <dsp:cNvPr id="0" name=""/>
        <dsp:cNvSpPr/>
      </dsp:nvSpPr>
      <dsp:spPr>
        <a:xfrm>
          <a:off x="1991548" y="2550000"/>
          <a:ext cx="1682100" cy="658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Scan checklist from sticky notes, white-boards.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Scan bills to mark completed items.</a:t>
          </a:r>
        </a:p>
      </dsp:txBody>
      <dsp:txXfrm>
        <a:off x="1991548" y="2550000"/>
        <a:ext cx="1682100" cy="658825"/>
      </dsp:txXfrm>
    </dsp:sp>
    <dsp:sp modelId="{9E97526C-7D4B-4CA8-B91F-4BA863AD850D}">
      <dsp:nvSpPr>
        <dsp:cNvPr id="0" name=""/>
        <dsp:cNvSpPr/>
      </dsp:nvSpPr>
      <dsp:spPr>
        <a:xfrm>
          <a:off x="3968016" y="884655"/>
          <a:ext cx="588735" cy="5887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13371-C00F-4665-B5B2-0F1D3FF74819}">
      <dsp:nvSpPr>
        <dsp:cNvPr id="0" name=""/>
        <dsp:cNvSpPr/>
      </dsp:nvSpPr>
      <dsp:spPr>
        <a:xfrm>
          <a:off x="3968016" y="1573330"/>
          <a:ext cx="1682100" cy="930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Include radius filter to find nearest grocery stores – Saves Time!!</a:t>
          </a:r>
        </a:p>
      </dsp:txBody>
      <dsp:txXfrm>
        <a:off x="3968016" y="1573330"/>
        <a:ext cx="1682100" cy="930187"/>
      </dsp:txXfrm>
    </dsp:sp>
    <dsp:sp modelId="{BDCDB2A3-3AC4-485B-9DF7-9D26A7E03B07}">
      <dsp:nvSpPr>
        <dsp:cNvPr id="0" name=""/>
        <dsp:cNvSpPr/>
      </dsp:nvSpPr>
      <dsp:spPr>
        <a:xfrm>
          <a:off x="3968016" y="2550000"/>
          <a:ext cx="1682100" cy="658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A92A6-7B0F-4D0F-8762-5550B20F16DC}">
      <dsp:nvSpPr>
        <dsp:cNvPr id="0" name=""/>
        <dsp:cNvSpPr/>
      </dsp:nvSpPr>
      <dsp:spPr>
        <a:xfrm>
          <a:off x="5944484" y="884655"/>
          <a:ext cx="588735" cy="5887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BD715-D8A6-4946-A652-A56A14AA82D6}">
      <dsp:nvSpPr>
        <dsp:cNvPr id="0" name=""/>
        <dsp:cNvSpPr/>
      </dsp:nvSpPr>
      <dsp:spPr>
        <a:xfrm>
          <a:off x="5944484" y="1573330"/>
          <a:ext cx="1682100" cy="930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Mobile Notifications/Reminders when user is near the stores</a:t>
          </a:r>
        </a:p>
      </dsp:txBody>
      <dsp:txXfrm>
        <a:off x="5944484" y="1573330"/>
        <a:ext cx="1682100" cy="930187"/>
      </dsp:txXfrm>
    </dsp:sp>
    <dsp:sp modelId="{052C4301-93C0-4061-A32C-0E27653730AB}">
      <dsp:nvSpPr>
        <dsp:cNvPr id="0" name=""/>
        <dsp:cNvSpPr/>
      </dsp:nvSpPr>
      <dsp:spPr>
        <a:xfrm>
          <a:off x="5944484" y="2550000"/>
          <a:ext cx="1682100" cy="658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07AE6-937A-4129-8821-97AB42C15FE2}">
      <dsp:nvSpPr>
        <dsp:cNvPr id="0" name=""/>
        <dsp:cNvSpPr/>
      </dsp:nvSpPr>
      <dsp:spPr>
        <a:xfrm>
          <a:off x="7920952" y="884655"/>
          <a:ext cx="588735" cy="5887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E8F8E-2B8E-4EBE-B6CE-9E2116D8C863}">
      <dsp:nvSpPr>
        <dsp:cNvPr id="0" name=""/>
        <dsp:cNvSpPr/>
      </dsp:nvSpPr>
      <dsp:spPr>
        <a:xfrm>
          <a:off x="7920952" y="1573330"/>
          <a:ext cx="1682100" cy="930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Upload any image – We will suggest related items</a:t>
          </a:r>
        </a:p>
      </dsp:txBody>
      <dsp:txXfrm>
        <a:off x="7920952" y="1573330"/>
        <a:ext cx="1682100" cy="930187"/>
      </dsp:txXfrm>
    </dsp:sp>
    <dsp:sp modelId="{8C6BB685-4088-4FB5-9213-43030E458D45}">
      <dsp:nvSpPr>
        <dsp:cNvPr id="0" name=""/>
        <dsp:cNvSpPr/>
      </dsp:nvSpPr>
      <dsp:spPr>
        <a:xfrm>
          <a:off x="7920952" y="2550000"/>
          <a:ext cx="1682100" cy="658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 example, upload your dog’s image, we will suggest items like dog food.</a:t>
          </a:r>
        </a:p>
      </dsp:txBody>
      <dsp:txXfrm>
        <a:off x="7920952" y="2550000"/>
        <a:ext cx="1682100" cy="6588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CC918-C4B6-B846-ABFD-96FDA1DC3EDF}">
      <dsp:nvSpPr>
        <dsp:cNvPr id="0" name=""/>
        <dsp:cNvSpPr/>
      </dsp:nvSpPr>
      <dsp:spPr>
        <a:xfrm>
          <a:off x="0" y="0"/>
          <a:ext cx="662880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40C45F-3248-B849-A492-5C045F7952E7}">
      <dsp:nvSpPr>
        <dsp:cNvPr id="0" name=""/>
        <dsp:cNvSpPr/>
      </dsp:nvSpPr>
      <dsp:spPr>
        <a:xfrm>
          <a:off x="0" y="0"/>
          <a:ext cx="6628804" cy="622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Bootstrap</a:t>
          </a:r>
        </a:p>
      </dsp:txBody>
      <dsp:txXfrm>
        <a:off x="0" y="0"/>
        <a:ext cx="6628804" cy="622447"/>
      </dsp:txXfrm>
    </dsp:sp>
    <dsp:sp modelId="{2221C1A6-0DA9-B349-BBEC-E2406D79A466}">
      <dsp:nvSpPr>
        <dsp:cNvPr id="0" name=""/>
        <dsp:cNvSpPr/>
      </dsp:nvSpPr>
      <dsp:spPr>
        <a:xfrm>
          <a:off x="0" y="622447"/>
          <a:ext cx="6628804" cy="0"/>
        </a:xfrm>
        <a:prstGeom prst="line">
          <a:avLst/>
        </a:prstGeom>
        <a:gradFill rotWithShape="0">
          <a:gsLst>
            <a:gs pos="0">
              <a:schemeClr val="accent5">
                <a:hueOff val="356465"/>
                <a:satOff val="-7213"/>
                <a:lumOff val="224"/>
                <a:alphaOff val="0"/>
                <a:tint val="96000"/>
                <a:lumMod val="100000"/>
              </a:schemeClr>
            </a:gs>
            <a:gs pos="78000">
              <a:schemeClr val="accent5">
                <a:hueOff val="356465"/>
                <a:satOff val="-7213"/>
                <a:lumOff val="224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356465"/>
              <a:satOff val="-7213"/>
              <a:lumOff val="22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31180A-0C5E-D241-BC24-85C1881532D1}">
      <dsp:nvSpPr>
        <dsp:cNvPr id="0" name=""/>
        <dsp:cNvSpPr/>
      </dsp:nvSpPr>
      <dsp:spPr>
        <a:xfrm>
          <a:off x="0" y="622447"/>
          <a:ext cx="6628804" cy="622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JavaScript</a:t>
          </a:r>
        </a:p>
      </dsp:txBody>
      <dsp:txXfrm>
        <a:off x="0" y="622447"/>
        <a:ext cx="6628804" cy="622447"/>
      </dsp:txXfrm>
    </dsp:sp>
    <dsp:sp modelId="{25A4AFC5-ED96-5E4A-9098-00F45210EA4D}">
      <dsp:nvSpPr>
        <dsp:cNvPr id="0" name=""/>
        <dsp:cNvSpPr/>
      </dsp:nvSpPr>
      <dsp:spPr>
        <a:xfrm>
          <a:off x="0" y="1244895"/>
          <a:ext cx="6628804" cy="0"/>
        </a:xfrm>
        <a:prstGeom prst="line">
          <a:avLst/>
        </a:prstGeom>
        <a:gradFill rotWithShape="0">
          <a:gsLst>
            <a:gs pos="0">
              <a:schemeClr val="accent5">
                <a:hueOff val="712930"/>
                <a:satOff val="-14425"/>
                <a:lumOff val="448"/>
                <a:alphaOff val="0"/>
                <a:tint val="96000"/>
                <a:lumMod val="100000"/>
              </a:schemeClr>
            </a:gs>
            <a:gs pos="78000">
              <a:schemeClr val="accent5">
                <a:hueOff val="712930"/>
                <a:satOff val="-14425"/>
                <a:lumOff val="448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712930"/>
              <a:satOff val="-14425"/>
              <a:lumOff val="44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51381F-4EB3-CD40-AFCF-54FBEF6DFF2C}">
      <dsp:nvSpPr>
        <dsp:cNvPr id="0" name=""/>
        <dsp:cNvSpPr/>
      </dsp:nvSpPr>
      <dsp:spPr>
        <a:xfrm>
          <a:off x="0" y="1244895"/>
          <a:ext cx="6628804" cy="622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JQuery</a:t>
          </a:r>
        </a:p>
      </dsp:txBody>
      <dsp:txXfrm>
        <a:off x="0" y="1244895"/>
        <a:ext cx="6628804" cy="622447"/>
      </dsp:txXfrm>
    </dsp:sp>
    <dsp:sp modelId="{A3FDF2F3-F449-8341-B29E-784C24E8EB7A}">
      <dsp:nvSpPr>
        <dsp:cNvPr id="0" name=""/>
        <dsp:cNvSpPr/>
      </dsp:nvSpPr>
      <dsp:spPr>
        <a:xfrm>
          <a:off x="0" y="1867342"/>
          <a:ext cx="6628804" cy="0"/>
        </a:xfrm>
        <a:prstGeom prst="line">
          <a:avLst/>
        </a:prstGeom>
        <a:gradFill rotWithShape="0">
          <a:gsLst>
            <a:gs pos="0">
              <a:schemeClr val="accent5">
                <a:hueOff val="1069395"/>
                <a:satOff val="-21638"/>
                <a:lumOff val="672"/>
                <a:alphaOff val="0"/>
                <a:tint val="96000"/>
                <a:lumMod val="100000"/>
              </a:schemeClr>
            </a:gs>
            <a:gs pos="78000">
              <a:schemeClr val="accent5">
                <a:hueOff val="1069395"/>
                <a:satOff val="-21638"/>
                <a:lumOff val="672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1069395"/>
              <a:satOff val="-21638"/>
              <a:lumOff val="67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B79B30-EF05-C547-8D46-D9BA539B8FEA}">
      <dsp:nvSpPr>
        <dsp:cNvPr id="0" name=""/>
        <dsp:cNvSpPr/>
      </dsp:nvSpPr>
      <dsp:spPr>
        <a:xfrm>
          <a:off x="0" y="1867342"/>
          <a:ext cx="6628804" cy="622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AJAX</a:t>
          </a:r>
        </a:p>
      </dsp:txBody>
      <dsp:txXfrm>
        <a:off x="0" y="1867342"/>
        <a:ext cx="6628804" cy="622447"/>
      </dsp:txXfrm>
    </dsp:sp>
    <dsp:sp modelId="{F48253DD-2BAF-6247-BEE7-50C0ABEDA94A}">
      <dsp:nvSpPr>
        <dsp:cNvPr id="0" name=""/>
        <dsp:cNvSpPr/>
      </dsp:nvSpPr>
      <dsp:spPr>
        <a:xfrm>
          <a:off x="0" y="2489790"/>
          <a:ext cx="6628804" cy="0"/>
        </a:xfrm>
        <a:prstGeom prst="line">
          <a:avLst/>
        </a:prstGeom>
        <a:gradFill rotWithShape="0">
          <a:gsLst>
            <a:gs pos="0">
              <a:schemeClr val="accent5">
                <a:hueOff val="1425861"/>
                <a:satOff val="-28851"/>
                <a:lumOff val="897"/>
                <a:alphaOff val="0"/>
                <a:tint val="96000"/>
                <a:lumMod val="100000"/>
              </a:schemeClr>
            </a:gs>
            <a:gs pos="78000">
              <a:schemeClr val="accent5">
                <a:hueOff val="1425861"/>
                <a:satOff val="-28851"/>
                <a:lumOff val="897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1425861"/>
              <a:satOff val="-28851"/>
              <a:lumOff val="89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BE6032-0E10-0246-96E8-568D798278EC}">
      <dsp:nvSpPr>
        <dsp:cNvPr id="0" name=""/>
        <dsp:cNvSpPr/>
      </dsp:nvSpPr>
      <dsp:spPr>
        <a:xfrm>
          <a:off x="0" y="2489790"/>
          <a:ext cx="6628804" cy="622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Python</a:t>
          </a:r>
        </a:p>
      </dsp:txBody>
      <dsp:txXfrm>
        <a:off x="0" y="2489790"/>
        <a:ext cx="6628804" cy="622447"/>
      </dsp:txXfrm>
    </dsp:sp>
    <dsp:sp modelId="{D3F1ED51-3ACD-2F45-A576-A45D2B26D85D}">
      <dsp:nvSpPr>
        <dsp:cNvPr id="0" name=""/>
        <dsp:cNvSpPr/>
      </dsp:nvSpPr>
      <dsp:spPr>
        <a:xfrm>
          <a:off x="0" y="3112238"/>
          <a:ext cx="6628804" cy="0"/>
        </a:xfrm>
        <a:prstGeom prst="line">
          <a:avLst/>
        </a:prstGeom>
        <a:gradFill rotWithShape="0">
          <a:gsLst>
            <a:gs pos="0">
              <a:schemeClr val="accent5">
                <a:hueOff val="1782326"/>
                <a:satOff val="-36064"/>
                <a:lumOff val="1121"/>
                <a:alphaOff val="0"/>
                <a:tint val="96000"/>
                <a:lumMod val="100000"/>
              </a:schemeClr>
            </a:gs>
            <a:gs pos="78000">
              <a:schemeClr val="accent5">
                <a:hueOff val="1782326"/>
                <a:satOff val="-36064"/>
                <a:lumOff val="1121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1782326"/>
              <a:satOff val="-36064"/>
              <a:lumOff val="112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D690ED-3468-3546-B91D-18743095F64D}">
      <dsp:nvSpPr>
        <dsp:cNvPr id="0" name=""/>
        <dsp:cNvSpPr/>
      </dsp:nvSpPr>
      <dsp:spPr>
        <a:xfrm>
          <a:off x="0" y="3112238"/>
          <a:ext cx="6628804" cy="622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Flask</a:t>
          </a:r>
        </a:p>
      </dsp:txBody>
      <dsp:txXfrm>
        <a:off x="0" y="3112238"/>
        <a:ext cx="6628804" cy="622447"/>
      </dsp:txXfrm>
    </dsp:sp>
    <dsp:sp modelId="{D133833C-6E2D-D54E-9772-8E6A106079D1}">
      <dsp:nvSpPr>
        <dsp:cNvPr id="0" name=""/>
        <dsp:cNvSpPr/>
      </dsp:nvSpPr>
      <dsp:spPr>
        <a:xfrm>
          <a:off x="0" y="3734685"/>
          <a:ext cx="6628804" cy="0"/>
        </a:xfrm>
        <a:prstGeom prst="line">
          <a:avLst/>
        </a:prstGeom>
        <a:gradFill rotWithShape="0">
          <a:gsLst>
            <a:gs pos="0">
              <a:schemeClr val="accent5">
                <a:hueOff val="2138791"/>
                <a:satOff val="-43276"/>
                <a:lumOff val="1345"/>
                <a:alphaOff val="0"/>
                <a:tint val="96000"/>
                <a:lumMod val="100000"/>
              </a:schemeClr>
            </a:gs>
            <a:gs pos="78000">
              <a:schemeClr val="accent5">
                <a:hueOff val="2138791"/>
                <a:satOff val="-43276"/>
                <a:lumOff val="1345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2138791"/>
              <a:satOff val="-43276"/>
              <a:lumOff val="134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8371AF-1252-A843-9C49-DEF8EFD9C48C}">
      <dsp:nvSpPr>
        <dsp:cNvPr id="0" name=""/>
        <dsp:cNvSpPr/>
      </dsp:nvSpPr>
      <dsp:spPr>
        <a:xfrm>
          <a:off x="0" y="3734685"/>
          <a:ext cx="6628804" cy="622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REST APIs</a:t>
          </a:r>
        </a:p>
      </dsp:txBody>
      <dsp:txXfrm>
        <a:off x="0" y="3734685"/>
        <a:ext cx="6628804" cy="622447"/>
      </dsp:txXfrm>
    </dsp:sp>
    <dsp:sp modelId="{F302A507-FEC2-8345-AAD8-C6958F397351}">
      <dsp:nvSpPr>
        <dsp:cNvPr id="0" name=""/>
        <dsp:cNvSpPr/>
      </dsp:nvSpPr>
      <dsp:spPr>
        <a:xfrm>
          <a:off x="0" y="4357133"/>
          <a:ext cx="6628804" cy="0"/>
        </a:xfrm>
        <a:prstGeom prst="line">
          <a:avLst/>
        </a:prstGeom>
        <a:gradFill rotWithShape="0">
          <a:gsLst>
            <a:gs pos="0">
              <a:schemeClr val="accent5">
                <a:hueOff val="2495256"/>
                <a:satOff val="-50489"/>
                <a:lumOff val="1569"/>
                <a:alphaOff val="0"/>
                <a:tint val="96000"/>
                <a:lumMod val="100000"/>
              </a:schemeClr>
            </a:gs>
            <a:gs pos="78000">
              <a:schemeClr val="accent5">
                <a:hueOff val="2495256"/>
                <a:satOff val="-50489"/>
                <a:lumOff val="156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EBE46C-1A19-A644-BE02-33C7F48A5D98}">
      <dsp:nvSpPr>
        <dsp:cNvPr id="0" name=""/>
        <dsp:cNvSpPr/>
      </dsp:nvSpPr>
      <dsp:spPr>
        <a:xfrm>
          <a:off x="0" y="4357133"/>
          <a:ext cx="6628804" cy="622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Machine Learning</a:t>
          </a:r>
        </a:p>
      </dsp:txBody>
      <dsp:txXfrm>
        <a:off x="0" y="4357133"/>
        <a:ext cx="6628804" cy="622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333E-1F9E-D64C-AE9C-A38543BB8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6903" y="2404534"/>
            <a:ext cx="3467100" cy="1646302"/>
          </a:xfrm>
        </p:spPr>
        <p:txBody>
          <a:bodyPr/>
          <a:lstStyle/>
          <a:p>
            <a:r>
              <a:rPr lang="en-US" dirty="0"/>
              <a:t>SMART GROC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3B061-4090-AA41-B661-AAE55C961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Buy Daily Groceries Smart Way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ACE81C0-0014-FD4F-8717-5DEBB81AE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7" y="440824"/>
            <a:ext cx="34671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standing on a sidewalk near a fence&#10;&#10;Description automatically generated">
            <a:extLst>
              <a:ext uri="{FF2B5EF4-FFF2-40B4-BE49-F238E27FC236}">
                <a16:creationId xmlns:a16="http://schemas.microsoft.com/office/drawing/2014/main" id="{DCA333D3-D3F0-734D-A989-FAB7DAEB4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816" y="875162"/>
            <a:ext cx="3104075" cy="3104075"/>
          </a:xfrm>
          <a:prstGeom prst="rect">
            <a:avLst/>
          </a:prstGeom>
        </p:spPr>
      </p:pic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157165F3-B492-7243-9036-FD4036DFE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055" y="761904"/>
            <a:ext cx="2220793" cy="3217333"/>
          </a:xfrm>
          <a:prstGeom prst="rect">
            <a:avLst/>
          </a:prstGeom>
        </p:spPr>
      </p:pic>
      <p:pic>
        <p:nvPicPr>
          <p:cNvPr id="9" name="Picture 8" descr="A person posing for a picture&#10;&#10;Description automatically generated">
            <a:extLst>
              <a:ext uri="{FF2B5EF4-FFF2-40B4-BE49-F238E27FC236}">
                <a16:creationId xmlns:a16="http://schemas.microsoft.com/office/drawing/2014/main" id="{1D4D79EF-7F2C-924D-9781-35A73A083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68" y="761904"/>
            <a:ext cx="2412999" cy="32173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59466-0979-244A-B0CA-2AF8D4D4B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Sameera Turupu</a:t>
            </a:r>
          </a:p>
          <a:p>
            <a:r>
              <a:rPr lang="en-US">
                <a:solidFill>
                  <a:srgbClr val="FFFFFF"/>
                </a:solidFill>
              </a:rPr>
              <a:t>Umaraj Potla</a:t>
            </a:r>
          </a:p>
          <a:p>
            <a:r>
              <a:rPr lang="en-US">
                <a:solidFill>
                  <a:srgbClr val="FFFFFF"/>
                </a:solidFill>
              </a:rPr>
              <a:t>Shafali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4813F-C935-5240-AB85-570E5883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en-US" dirty="0"/>
              <a:t>Our Team</a:t>
            </a:r>
          </a:p>
        </p:txBody>
      </p:sp>
    </p:spTree>
    <p:extLst>
      <p:ext uri="{BB962C8B-B14F-4D97-AF65-F5344CB8AC3E}">
        <p14:creationId xmlns:p14="http://schemas.microsoft.com/office/powerpoint/2010/main" val="61752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2035C4-B8DE-A848-AADF-AA95909E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99778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7E6AD-9E67-3B4D-BA13-5FAC5ED9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The Problem Statement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A73DF7-2407-40D7-AE64-8B5731304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08054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125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E8ACE-383A-4A41-A293-C469F3D6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Our Idea!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98F501-4E00-45F1-A65E-5CD1859E64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99616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48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603EC-021A-7845-B830-DE68881B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Whom do we target?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461372-ED3C-43E3-90EA-D208CDD566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22058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069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AB8F4-79C9-F64B-B947-9C70A822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How do we do it?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B1E30A-CD40-4A6C-BCEE-79DA3F8B2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68375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480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C628A-1707-CF4E-8C0C-D1320D55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What we implemented?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9C76EF-16A5-4BA0-B058-B197C9F02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03395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399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1C12B-F57B-AD4C-BD89-5EF08C8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Add-ons</a:t>
            </a:r>
          </a:p>
        </p:txBody>
      </p:sp>
      <p:sp>
        <p:nvSpPr>
          <p:cNvPr id="17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CB19583-2E6B-4C3B-8493-23B8AB058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19562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970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AABB8-58F1-464C-AE69-46A05265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9" name="Isosceles Triangle 2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2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64C90CD-BB6A-4003-9423-B544794389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15789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415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C82DA-8366-B941-920A-34437749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Technology Stack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4E64E74-CF2F-4E25-928A-9A59709725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27206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33032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303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SMART GROC LIST</vt:lpstr>
      <vt:lpstr>The Problem Statement</vt:lpstr>
      <vt:lpstr>Our Idea!</vt:lpstr>
      <vt:lpstr>Whom do we target?</vt:lpstr>
      <vt:lpstr>How do we do it?</vt:lpstr>
      <vt:lpstr>What we implemented?</vt:lpstr>
      <vt:lpstr>Add-ons</vt:lpstr>
      <vt:lpstr>Future Work</vt:lpstr>
      <vt:lpstr>Technology Stack</vt:lpstr>
      <vt:lpstr>Our Team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GROC LIST</dc:title>
  <dc:creator>Umaraj Potla</dc:creator>
  <cp:lastModifiedBy>Umaraj Potla</cp:lastModifiedBy>
  <cp:revision>1</cp:revision>
  <dcterms:created xsi:type="dcterms:W3CDTF">2020-02-23T14:27:18Z</dcterms:created>
  <dcterms:modified xsi:type="dcterms:W3CDTF">2020-02-23T14:45:07Z</dcterms:modified>
</cp:coreProperties>
</file>