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2259" autoAdjust="0"/>
  </p:normalViewPr>
  <p:slideViewPr>
    <p:cSldViewPr snapToGrid="0">
      <p:cViewPr varScale="1">
        <p:scale>
          <a:sx n="93" d="100"/>
          <a:sy n="93" d="100"/>
        </p:scale>
        <p:origin x="220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08BE63-C0A0-4024-B5A6-78F96F2829E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499BFBA-529D-4860-A3A8-5005BD120310}">
      <dgm:prSet/>
      <dgm:spPr/>
      <dgm:t>
        <a:bodyPr/>
        <a:lstStyle/>
        <a:p>
          <a:pPr>
            <a:defRPr cap="all"/>
          </a:pPr>
          <a:r>
            <a:rPr lang="en-US" dirty="0"/>
            <a:t>world’s largest video sharing platform </a:t>
          </a:r>
        </a:p>
      </dgm:t>
    </dgm:pt>
    <dgm:pt modelId="{38CB9786-5943-4459-9B50-EE20FF336449}" type="parTrans" cxnId="{646CD656-FC74-4C67-8293-9601B07BB537}">
      <dgm:prSet/>
      <dgm:spPr/>
      <dgm:t>
        <a:bodyPr/>
        <a:lstStyle/>
        <a:p>
          <a:endParaRPr lang="en-US"/>
        </a:p>
      </dgm:t>
    </dgm:pt>
    <dgm:pt modelId="{DD53165C-D2D4-4498-B36C-922DC52FB428}" type="sibTrans" cxnId="{646CD656-FC74-4C67-8293-9601B07BB537}">
      <dgm:prSet/>
      <dgm:spPr/>
      <dgm:t>
        <a:bodyPr/>
        <a:lstStyle/>
        <a:p>
          <a:endParaRPr lang="en-US"/>
        </a:p>
      </dgm:t>
    </dgm:pt>
    <dgm:pt modelId="{154BBD8A-BF4D-42C6-8F89-765BD7364A0A}">
      <dgm:prSet/>
      <dgm:spPr/>
      <dgm:t>
        <a:bodyPr/>
        <a:lstStyle/>
        <a:p>
          <a:pPr>
            <a:defRPr cap="all"/>
          </a:pPr>
          <a:r>
            <a:rPr lang="en-US" dirty="0"/>
            <a:t>irrelevant results based on likes and views</a:t>
          </a:r>
        </a:p>
      </dgm:t>
    </dgm:pt>
    <dgm:pt modelId="{29EAFCB8-5C79-424F-8EDD-F7A8160F977D}" type="parTrans" cxnId="{D520E5B8-1A6E-45BE-9143-16826F762B60}">
      <dgm:prSet/>
      <dgm:spPr/>
      <dgm:t>
        <a:bodyPr/>
        <a:lstStyle/>
        <a:p>
          <a:endParaRPr lang="en-US"/>
        </a:p>
      </dgm:t>
    </dgm:pt>
    <dgm:pt modelId="{C5A2B710-364A-4EEE-809B-F66AA99985F5}" type="sibTrans" cxnId="{D520E5B8-1A6E-45BE-9143-16826F762B60}">
      <dgm:prSet/>
      <dgm:spPr/>
      <dgm:t>
        <a:bodyPr/>
        <a:lstStyle/>
        <a:p>
          <a:endParaRPr lang="en-US"/>
        </a:p>
      </dgm:t>
    </dgm:pt>
    <dgm:pt modelId="{DA2C1A31-F581-4423-85AE-9F4D7DD67441}">
      <dgm:prSet/>
      <dgm:spPr/>
      <dgm:t>
        <a:bodyPr/>
        <a:lstStyle/>
        <a:p>
          <a:pPr>
            <a:defRPr cap="all"/>
          </a:pPr>
          <a:r>
            <a:rPr lang="en-US" dirty="0"/>
            <a:t>Comments play a active role to the actual polarity</a:t>
          </a:r>
        </a:p>
      </dgm:t>
    </dgm:pt>
    <dgm:pt modelId="{4D555538-83FF-4CB5-AA8D-F122EB2BAD30}" type="parTrans" cxnId="{0F38CCC9-ACB4-48CF-AE7A-76CFB55046AD}">
      <dgm:prSet/>
      <dgm:spPr/>
      <dgm:t>
        <a:bodyPr/>
        <a:lstStyle/>
        <a:p>
          <a:endParaRPr lang="en-US"/>
        </a:p>
      </dgm:t>
    </dgm:pt>
    <dgm:pt modelId="{711812D7-2075-49BE-BD47-3A756417D5EF}" type="sibTrans" cxnId="{0F38CCC9-ACB4-48CF-AE7A-76CFB55046AD}">
      <dgm:prSet/>
      <dgm:spPr/>
      <dgm:t>
        <a:bodyPr/>
        <a:lstStyle/>
        <a:p>
          <a:endParaRPr lang="en-US"/>
        </a:p>
      </dgm:t>
    </dgm:pt>
    <dgm:pt modelId="{02432CFF-AE75-4D5E-AE43-C35EF23BDD58}">
      <dgm:prSet/>
      <dgm:spPr/>
      <dgm:t>
        <a:bodyPr/>
        <a:lstStyle/>
        <a:p>
          <a:pPr>
            <a:defRPr cap="all"/>
          </a:pPr>
          <a:r>
            <a:rPr lang="en-US"/>
            <a:t>Search results are title and tag based</a:t>
          </a:r>
        </a:p>
      </dgm:t>
    </dgm:pt>
    <dgm:pt modelId="{DC6F3753-A52E-4686-928C-1A452509BEDC}" type="parTrans" cxnId="{E916FA0E-91AC-401C-AC70-406F6A117EE4}">
      <dgm:prSet/>
      <dgm:spPr/>
      <dgm:t>
        <a:bodyPr/>
        <a:lstStyle/>
        <a:p>
          <a:endParaRPr lang="en-US"/>
        </a:p>
      </dgm:t>
    </dgm:pt>
    <dgm:pt modelId="{0086AD53-693A-44E4-B883-6F15D8AC89B8}" type="sibTrans" cxnId="{E916FA0E-91AC-401C-AC70-406F6A117EE4}">
      <dgm:prSet/>
      <dgm:spPr/>
      <dgm:t>
        <a:bodyPr/>
        <a:lstStyle/>
        <a:p>
          <a:endParaRPr lang="en-US"/>
        </a:p>
      </dgm:t>
    </dgm:pt>
    <dgm:pt modelId="{8493CDB6-32F5-4687-9E0E-BB769ADFD5B7}" type="pres">
      <dgm:prSet presAssocID="{2408BE63-C0A0-4024-B5A6-78F96F2829E9}" presName="root" presStyleCnt="0">
        <dgm:presLayoutVars>
          <dgm:dir/>
          <dgm:resizeHandles val="exact"/>
        </dgm:presLayoutVars>
      </dgm:prSet>
      <dgm:spPr/>
    </dgm:pt>
    <dgm:pt modelId="{9400A6FC-A93E-4390-AEA7-52512AF353A4}" type="pres">
      <dgm:prSet presAssocID="{B499BFBA-529D-4860-A3A8-5005BD120310}" presName="compNode" presStyleCnt="0"/>
      <dgm:spPr/>
    </dgm:pt>
    <dgm:pt modelId="{C395B7E1-0DD3-4171-BD16-2952EE286059}" type="pres">
      <dgm:prSet presAssocID="{B499BFBA-529D-4860-A3A8-5005BD120310}" presName="iconBgRect" presStyleLbl="bgShp" presStyleIdx="0" presStyleCnt="4"/>
      <dgm:spPr/>
    </dgm:pt>
    <dgm:pt modelId="{0528DBD4-3BA7-4363-A783-E7C6CA3B56B6}" type="pres">
      <dgm:prSet presAssocID="{B499BFBA-529D-4860-A3A8-5005BD1203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6625455D-DFDE-484F-8DAB-69D8A88D0026}" type="pres">
      <dgm:prSet presAssocID="{B499BFBA-529D-4860-A3A8-5005BD120310}" presName="spaceRect" presStyleCnt="0"/>
      <dgm:spPr/>
    </dgm:pt>
    <dgm:pt modelId="{6AEF340A-7A9F-4E6F-ABC5-2334B443032E}" type="pres">
      <dgm:prSet presAssocID="{B499BFBA-529D-4860-A3A8-5005BD120310}" presName="textRect" presStyleLbl="revTx" presStyleIdx="0" presStyleCnt="4">
        <dgm:presLayoutVars>
          <dgm:chMax val="1"/>
          <dgm:chPref val="1"/>
        </dgm:presLayoutVars>
      </dgm:prSet>
      <dgm:spPr/>
    </dgm:pt>
    <dgm:pt modelId="{ED0355F3-274A-4D3D-B19F-1CF00E4F193F}" type="pres">
      <dgm:prSet presAssocID="{DD53165C-D2D4-4498-B36C-922DC52FB428}" presName="sibTrans" presStyleCnt="0"/>
      <dgm:spPr/>
    </dgm:pt>
    <dgm:pt modelId="{8F7F71CD-570F-4CC3-8882-9675738EE7BF}" type="pres">
      <dgm:prSet presAssocID="{154BBD8A-BF4D-42C6-8F89-765BD7364A0A}" presName="compNode" presStyleCnt="0"/>
      <dgm:spPr/>
    </dgm:pt>
    <dgm:pt modelId="{4E7E096D-A974-42E9-BD7E-C4A39C808A75}" type="pres">
      <dgm:prSet presAssocID="{154BBD8A-BF4D-42C6-8F89-765BD7364A0A}" presName="iconBgRect" presStyleLbl="bgShp" presStyleIdx="1" presStyleCnt="4"/>
      <dgm:spPr/>
    </dgm:pt>
    <dgm:pt modelId="{1026FE5E-D314-415A-AE90-2E6EA497931E}" type="pres">
      <dgm:prSet presAssocID="{154BBD8A-BF4D-42C6-8F89-765BD7364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4DE5F4C-255E-4700-BB45-B8D25962313C}" type="pres">
      <dgm:prSet presAssocID="{154BBD8A-BF4D-42C6-8F89-765BD7364A0A}" presName="spaceRect" presStyleCnt="0"/>
      <dgm:spPr/>
    </dgm:pt>
    <dgm:pt modelId="{C8618876-ADF7-4266-B0D9-170A1B430805}" type="pres">
      <dgm:prSet presAssocID="{154BBD8A-BF4D-42C6-8F89-765BD7364A0A}" presName="textRect" presStyleLbl="revTx" presStyleIdx="1" presStyleCnt="4">
        <dgm:presLayoutVars>
          <dgm:chMax val="1"/>
          <dgm:chPref val="1"/>
        </dgm:presLayoutVars>
      </dgm:prSet>
      <dgm:spPr/>
    </dgm:pt>
    <dgm:pt modelId="{A976FBB1-9C7E-44D7-89EC-52F830DD2088}" type="pres">
      <dgm:prSet presAssocID="{C5A2B710-364A-4EEE-809B-F66AA99985F5}" presName="sibTrans" presStyleCnt="0"/>
      <dgm:spPr/>
    </dgm:pt>
    <dgm:pt modelId="{D7AA306A-995D-4A50-B780-4EE2821DC666}" type="pres">
      <dgm:prSet presAssocID="{DA2C1A31-F581-4423-85AE-9F4D7DD67441}" presName="compNode" presStyleCnt="0"/>
      <dgm:spPr/>
    </dgm:pt>
    <dgm:pt modelId="{E5F8FB8C-8C0A-489D-87D0-43109C8E7DC5}" type="pres">
      <dgm:prSet presAssocID="{DA2C1A31-F581-4423-85AE-9F4D7DD67441}" presName="iconBgRect" presStyleLbl="bgShp" presStyleIdx="2" presStyleCnt="4"/>
      <dgm:spPr/>
    </dgm:pt>
    <dgm:pt modelId="{E2672C31-C861-4804-950B-18B4602E873F}" type="pres">
      <dgm:prSet presAssocID="{DA2C1A31-F581-4423-85AE-9F4D7DD674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82679AC4-335D-4D95-9A2A-DB731C397810}" type="pres">
      <dgm:prSet presAssocID="{DA2C1A31-F581-4423-85AE-9F4D7DD67441}" presName="spaceRect" presStyleCnt="0"/>
      <dgm:spPr/>
    </dgm:pt>
    <dgm:pt modelId="{39041F17-AA5F-4F1F-8D1B-2843B1999678}" type="pres">
      <dgm:prSet presAssocID="{DA2C1A31-F581-4423-85AE-9F4D7DD67441}" presName="textRect" presStyleLbl="revTx" presStyleIdx="2" presStyleCnt="4">
        <dgm:presLayoutVars>
          <dgm:chMax val="1"/>
          <dgm:chPref val="1"/>
        </dgm:presLayoutVars>
      </dgm:prSet>
      <dgm:spPr/>
    </dgm:pt>
    <dgm:pt modelId="{5ADF9ED7-D55D-426F-A0D5-C9E81684ACB0}" type="pres">
      <dgm:prSet presAssocID="{711812D7-2075-49BE-BD47-3A756417D5EF}" presName="sibTrans" presStyleCnt="0"/>
      <dgm:spPr/>
    </dgm:pt>
    <dgm:pt modelId="{5DC0E971-C007-4EA9-AD14-909A972F6931}" type="pres">
      <dgm:prSet presAssocID="{02432CFF-AE75-4D5E-AE43-C35EF23BDD58}" presName="compNode" presStyleCnt="0"/>
      <dgm:spPr/>
    </dgm:pt>
    <dgm:pt modelId="{4525768C-2AAD-4485-9BA4-2B4C264CCB2E}" type="pres">
      <dgm:prSet presAssocID="{02432CFF-AE75-4D5E-AE43-C35EF23BDD58}" presName="iconBgRect" presStyleLbl="bgShp" presStyleIdx="3" presStyleCnt="4"/>
      <dgm:spPr/>
    </dgm:pt>
    <dgm:pt modelId="{3C53EC51-380D-487D-84F1-B977DCEEE699}" type="pres">
      <dgm:prSet presAssocID="{02432CFF-AE75-4D5E-AE43-C35EF23BDD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F829914-E360-4A7A-9CC7-80D970666CA9}" type="pres">
      <dgm:prSet presAssocID="{02432CFF-AE75-4D5E-AE43-C35EF23BDD58}" presName="spaceRect" presStyleCnt="0"/>
      <dgm:spPr/>
    </dgm:pt>
    <dgm:pt modelId="{7F6DE6B6-27BB-45CD-B623-60A9DACA3FE9}" type="pres">
      <dgm:prSet presAssocID="{02432CFF-AE75-4D5E-AE43-C35EF23BDD5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16FA0E-91AC-401C-AC70-406F6A117EE4}" srcId="{2408BE63-C0A0-4024-B5A6-78F96F2829E9}" destId="{02432CFF-AE75-4D5E-AE43-C35EF23BDD58}" srcOrd="3" destOrd="0" parTransId="{DC6F3753-A52E-4686-928C-1A452509BEDC}" sibTransId="{0086AD53-693A-44E4-B883-6F15D8AC89B8}"/>
    <dgm:cxn modelId="{AFD48045-56AF-4497-B9AF-4D863AD0C635}" type="presOf" srcId="{DA2C1A31-F581-4423-85AE-9F4D7DD67441}" destId="{39041F17-AA5F-4F1F-8D1B-2843B1999678}" srcOrd="0" destOrd="0" presId="urn:microsoft.com/office/officeart/2018/5/layout/IconCircleLabelList"/>
    <dgm:cxn modelId="{646CD656-FC74-4C67-8293-9601B07BB537}" srcId="{2408BE63-C0A0-4024-B5A6-78F96F2829E9}" destId="{B499BFBA-529D-4860-A3A8-5005BD120310}" srcOrd="0" destOrd="0" parTransId="{38CB9786-5943-4459-9B50-EE20FF336449}" sibTransId="{DD53165C-D2D4-4498-B36C-922DC52FB428}"/>
    <dgm:cxn modelId="{9D96768F-4FC3-4CF0-8E39-06B796AA38A7}" type="presOf" srcId="{2408BE63-C0A0-4024-B5A6-78F96F2829E9}" destId="{8493CDB6-32F5-4687-9E0E-BB769ADFD5B7}" srcOrd="0" destOrd="0" presId="urn:microsoft.com/office/officeart/2018/5/layout/IconCircleLabelList"/>
    <dgm:cxn modelId="{D520E5B8-1A6E-45BE-9143-16826F762B60}" srcId="{2408BE63-C0A0-4024-B5A6-78F96F2829E9}" destId="{154BBD8A-BF4D-42C6-8F89-765BD7364A0A}" srcOrd="1" destOrd="0" parTransId="{29EAFCB8-5C79-424F-8EDD-F7A8160F977D}" sibTransId="{C5A2B710-364A-4EEE-809B-F66AA99985F5}"/>
    <dgm:cxn modelId="{0F38CCC9-ACB4-48CF-AE7A-76CFB55046AD}" srcId="{2408BE63-C0A0-4024-B5A6-78F96F2829E9}" destId="{DA2C1A31-F581-4423-85AE-9F4D7DD67441}" srcOrd="2" destOrd="0" parTransId="{4D555538-83FF-4CB5-AA8D-F122EB2BAD30}" sibTransId="{711812D7-2075-49BE-BD47-3A756417D5EF}"/>
    <dgm:cxn modelId="{48EFA0EC-8D29-40DE-BB0B-3326E0EC93C9}" type="presOf" srcId="{02432CFF-AE75-4D5E-AE43-C35EF23BDD58}" destId="{7F6DE6B6-27BB-45CD-B623-60A9DACA3FE9}" srcOrd="0" destOrd="0" presId="urn:microsoft.com/office/officeart/2018/5/layout/IconCircleLabelList"/>
    <dgm:cxn modelId="{98FA5AFA-5E05-40C7-B15D-CDEF1E3A89A8}" type="presOf" srcId="{154BBD8A-BF4D-42C6-8F89-765BD7364A0A}" destId="{C8618876-ADF7-4266-B0D9-170A1B430805}" srcOrd="0" destOrd="0" presId="urn:microsoft.com/office/officeart/2018/5/layout/IconCircleLabelList"/>
    <dgm:cxn modelId="{331ABAFD-96C5-4344-BE6D-D0C6ED054BF9}" type="presOf" srcId="{B499BFBA-529D-4860-A3A8-5005BD120310}" destId="{6AEF340A-7A9F-4E6F-ABC5-2334B443032E}" srcOrd="0" destOrd="0" presId="urn:microsoft.com/office/officeart/2018/5/layout/IconCircleLabelList"/>
    <dgm:cxn modelId="{506A9539-BDF6-4B9F-A953-91498EFAFF84}" type="presParOf" srcId="{8493CDB6-32F5-4687-9E0E-BB769ADFD5B7}" destId="{9400A6FC-A93E-4390-AEA7-52512AF353A4}" srcOrd="0" destOrd="0" presId="urn:microsoft.com/office/officeart/2018/5/layout/IconCircleLabelList"/>
    <dgm:cxn modelId="{98AD8577-6498-4B1B-84EB-7023FCC3F0D6}" type="presParOf" srcId="{9400A6FC-A93E-4390-AEA7-52512AF353A4}" destId="{C395B7E1-0DD3-4171-BD16-2952EE286059}" srcOrd="0" destOrd="0" presId="urn:microsoft.com/office/officeart/2018/5/layout/IconCircleLabelList"/>
    <dgm:cxn modelId="{48A847E8-F516-4213-BB7C-6FA487F29E9F}" type="presParOf" srcId="{9400A6FC-A93E-4390-AEA7-52512AF353A4}" destId="{0528DBD4-3BA7-4363-A783-E7C6CA3B56B6}" srcOrd="1" destOrd="0" presId="urn:microsoft.com/office/officeart/2018/5/layout/IconCircleLabelList"/>
    <dgm:cxn modelId="{B7C00F70-BFCC-4A21-A5F2-7F25E5F0B308}" type="presParOf" srcId="{9400A6FC-A93E-4390-AEA7-52512AF353A4}" destId="{6625455D-DFDE-484F-8DAB-69D8A88D0026}" srcOrd="2" destOrd="0" presId="urn:microsoft.com/office/officeart/2018/5/layout/IconCircleLabelList"/>
    <dgm:cxn modelId="{088B4683-D406-4635-BA9F-C0BDB549DE23}" type="presParOf" srcId="{9400A6FC-A93E-4390-AEA7-52512AF353A4}" destId="{6AEF340A-7A9F-4E6F-ABC5-2334B443032E}" srcOrd="3" destOrd="0" presId="urn:microsoft.com/office/officeart/2018/5/layout/IconCircleLabelList"/>
    <dgm:cxn modelId="{64E29BC7-F103-4BA2-BB9E-DAA69A9D7297}" type="presParOf" srcId="{8493CDB6-32F5-4687-9E0E-BB769ADFD5B7}" destId="{ED0355F3-274A-4D3D-B19F-1CF00E4F193F}" srcOrd="1" destOrd="0" presId="urn:microsoft.com/office/officeart/2018/5/layout/IconCircleLabelList"/>
    <dgm:cxn modelId="{A206E866-FDCB-40A8-AAC9-344F40F540DF}" type="presParOf" srcId="{8493CDB6-32F5-4687-9E0E-BB769ADFD5B7}" destId="{8F7F71CD-570F-4CC3-8882-9675738EE7BF}" srcOrd="2" destOrd="0" presId="urn:microsoft.com/office/officeart/2018/5/layout/IconCircleLabelList"/>
    <dgm:cxn modelId="{8475CB6E-B392-4AA5-845B-22AE6322809A}" type="presParOf" srcId="{8F7F71CD-570F-4CC3-8882-9675738EE7BF}" destId="{4E7E096D-A974-42E9-BD7E-C4A39C808A75}" srcOrd="0" destOrd="0" presId="urn:microsoft.com/office/officeart/2018/5/layout/IconCircleLabelList"/>
    <dgm:cxn modelId="{83AA4B78-DF3C-4685-A653-3017EAF3CB0B}" type="presParOf" srcId="{8F7F71CD-570F-4CC3-8882-9675738EE7BF}" destId="{1026FE5E-D314-415A-AE90-2E6EA497931E}" srcOrd="1" destOrd="0" presId="urn:microsoft.com/office/officeart/2018/5/layout/IconCircleLabelList"/>
    <dgm:cxn modelId="{2F2200A5-0D15-4AB8-8F98-07714CB2B861}" type="presParOf" srcId="{8F7F71CD-570F-4CC3-8882-9675738EE7BF}" destId="{D4DE5F4C-255E-4700-BB45-B8D25962313C}" srcOrd="2" destOrd="0" presId="urn:microsoft.com/office/officeart/2018/5/layout/IconCircleLabelList"/>
    <dgm:cxn modelId="{61989B5A-FB87-469E-8DF8-EBC2FD6352DA}" type="presParOf" srcId="{8F7F71CD-570F-4CC3-8882-9675738EE7BF}" destId="{C8618876-ADF7-4266-B0D9-170A1B430805}" srcOrd="3" destOrd="0" presId="urn:microsoft.com/office/officeart/2018/5/layout/IconCircleLabelList"/>
    <dgm:cxn modelId="{098AF5B9-3600-493F-A98A-3EBE540028D6}" type="presParOf" srcId="{8493CDB6-32F5-4687-9E0E-BB769ADFD5B7}" destId="{A976FBB1-9C7E-44D7-89EC-52F830DD2088}" srcOrd="3" destOrd="0" presId="urn:microsoft.com/office/officeart/2018/5/layout/IconCircleLabelList"/>
    <dgm:cxn modelId="{C923029F-9240-461B-9E31-DEF518B5384F}" type="presParOf" srcId="{8493CDB6-32F5-4687-9E0E-BB769ADFD5B7}" destId="{D7AA306A-995D-4A50-B780-4EE2821DC666}" srcOrd="4" destOrd="0" presId="urn:microsoft.com/office/officeart/2018/5/layout/IconCircleLabelList"/>
    <dgm:cxn modelId="{DAFEFE92-090F-484C-918D-7E0E7F579BC6}" type="presParOf" srcId="{D7AA306A-995D-4A50-B780-4EE2821DC666}" destId="{E5F8FB8C-8C0A-489D-87D0-43109C8E7DC5}" srcOrd="0" destOrd="0" presId="urn:microsoft.com/office/officeart/2018/5/layout/IconCircleLabelList"/>
    <dgm:cxn modelId="{70623C1D-14E2-4F01-B4DF-679B0AC83ABF}" type="presParOf" srcId="{D7AA306A-995D-4A50-B780-4EE2821DC666}" destId="{E2672C31-C861-4804-950B-18B4602E873F}" srcOrd="1" destOrd="0" presId="urn:microsoft.com/office/officeart/2018/5/layout/IconCircleLabelList"/>
    <dgm:cxn modelId="{5AF36D80-F9FE-4EED-9244-E2A3735FC13B}" type="presParOf" srcId="{D7AA306A-995D-4A50-B780-4EE2821DC666}" destId="{82679AC4-335D-4D95-9A2A-DB731C397810}" srcOrd="2" destOrd="0" presId="urn:microsoft.com/office/officeart/2018/5/layout/IconCircleLabelList"/>
    <dgm:cxn modelId="{1ECEB0AC-2F07-4209-B5EA-4B0B3C92070D}" type="presParOf" srcId="{D7AA306A-995D-4A50-B780-4EE2821DC666}" destId="{39041F17-AA5F-4F1F-8D1B-2843B1999678}" srcOrd="3" destOrd="0" presId="urn:microsoft.com/office/officeart/2018/5/layout/IconCircleLabelList"/>
    <dgm:cxn modelId="{38B57570-96EE-49A7-87A9-C81498E0AE3C}" type="presParOf" srcId="{8493CDB6-32F5-4687-9E0E-BB769ADFD5B7}" destId="{5ADF9ED7-D55D-426F-A0D5-C9E81684ACB0}" srcOrd="5" destOrd="0" presId="urn:microsoft.com/office/officeart/2018/5/layout/IconCircleLabelList"/>
    <dgm:cxn modelId="{5A930BEA-1742-46B7-AE6C-9751ACD388B6}" type="presParOf" srcId="{8493CDB6-32F5-4687-9E0E-BB769ADFD5B7}" destId="{5DC0E971-C007-4EA9-AD14-909A972F6931}" srcOrd="6" destOrd="0" presId="urn:microsoft.com/office/officeart/2018/5/layout/IconCircleLabelList"/>
    <dgm:cxn modelId="{2637F3AC-F672-4574-83B7-2CDB6DD50A75}" type="presParOf" srcId="{5DC0E971-C007-4EA9-AD14-909A972F6931}" destId="{4525768C-2AAD-4485-9BA4-2B4C264CCB2E}" srcOrd="0" destOrd="0" presId="urn:microsoft.com/office/officeart/2018/5/layout/IconCircleLabelList"/>
    <dgm:cxn modelId="{6ECE0F60-3586-478E-BE00-459639E09A6A}" type="presParOf" srcId="{5DC0E971-C007-4EA9-AD14-909A972F6931}" destId="{3C53EC51-380D-487D-84F1-B977DCEEE699}" srcOrd="1" destOrd="0" presId="urn:microsoft.com/office/officeart/2018/5/layout/IconCircleLabelList"/>
    <dgm:cxn modelId="{1CE6BE1D-A0F7-4847-B161-D92926255523}" type="presParOf" srcId="{5DC0E971-C007-4EA9-AD14-909A972F6931}" destId="{9F829914-E360-4A7A-9CC7-80D970666CA9}" srcOrd="2" destOrd="0" presId="urn:microsoft.com/office/officeart/2018/5/layout/IconCircleLabelList"/>
    <dgm:cxn modelId="{AE91A10A-DFFF-4DD8-93FF-2BF5D466120A}" type="presParOf" srcId="{5DC0E971-C007-4EA9-AD14-909A972F6931}" destId="{7F6DE6B6-27BB-45CD-B623-60A9DACA3F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D4365-5DBF-483F-AB21-87B3EE9F8A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30B580-9D38-4F2F-BB75-C74CA3056AEC}">
      <dgm:prSet/>
      <dgm:spPr/>
      <dgm:t>
        <a:bodyPr/>
        <a:lstStyle/>
        <a:p>
          <a:r>
            <a:rPr lang="en-US"/>
            <a:t>Removing Punctuations, Numbers and Special Characters</a:t>
          </a:r>
        </a:p>
      </dgm:t>
    </dgm:pt>
    <dgm:pt modelId="{FCAD0AE4-9EBB-4407-ABEC-E7D465528093}" type="parTrans" cxnId="{80CCECC1-593A-47C9-A1CB-BCCDEAB44C92}">
      <dgm:prSet/>
      <dgm:spPr/>
      <dgm:t>
        <a:bodyPr/>
        <a:lstStyle/>
        <a:p>
          <a:endParaRPr lang="en-US"/>
        </a:p>
      </dgm:t>
    </dgm:pt>
    <dgm:pt modelId="{AD5B4A88-08DF-4164-B5F6-EB54DE15B3C6}" type="sibTrans" cxnId="{80CCECC1-593A-47C9-A1CB-BCCDEAB44C92}">
      <dgm:prSet/>
      <dgm:spPr/>
      <dgm:t>
        <a:bodyPr/>
        <a:lstStyle/>
        <a:p>
          <a:endParaRPr lang="en-US"/>
        </a:p>
      </dgm:t>
    </dgm:pt>
    <dgm:pt modelId="{AB79A5E3-4013-42D8-8D56-8CFA359273C2}">
      <dgm:prSet/>
      <dgm:spPr/>
      <dgm:t>
        <a:bodyPr/>
        <a:lstStyle/>
        <a:p>
          <a:r>
            <a:rPr lang="en-US"/>
            <a:t>Removing Short Words</a:t>
          </a:r>
        </a:p>
      </dgm:t>
    </dgm:pt>
    <dgm:pt modelId="{DB6570E0-E635-4679-98FA-C2C7E003A9D6}" type="parTrans" cxnId="{980CF624-E0EC-463B-983A-26611CC44AAA}">
      <dgm:prSet/>
      <dgm:spPr/>
      <dgm:t>
        <a:bodyPr/>
        <a:lstStyle/>
        <a:p>
          <a:endParaRPr lang="en-US"/>
        </a:p>
      </dgm:t>
    </dgm:pt>
    <dgm:pt modelId="{09BF6BB0-BAA1-4A9D-A8E7-6914DBC8E6C1}" type="sibTrans" cxnId="{980CF624-E0EC-463B-983A-26611CC44AAA}">
      <dgm:prSet/>
      <dgm:spPr/>
      <dgm:t>
        <a:bodyPr/>
        <a:lstStyle/>
        <a:p>
          <a:endParaRPr lang="en-US"/>
        </a:p>
      </dgm:t>
    </dgm:pt>
    <dgm:pt modelId="{EAF28D7B-5E3F-45FF-BE80-56DEB242BD19}">
      <dgm:prSet/>
      <dgm:spPr/>
      <dgm:t>
        <a:bodyPr/>
        <a:lstStyle/>
        <a:p>
          <a:r>
            <a:rPr lang="en-US"/>
            <a:t>Changing the text to lowercase</a:t>
          </a:r>
        </a:p>
      </dgm:t>
    </dgm:pt>
    <dgm:pt modelId="{C9C3188A-2869-480E-95AC-D27200D3C273}" type="parTrans" cxnId="{B187A2D4-5500-44F3-8F19-9FC1793DA961}">
      <dgm:prSet/>
      <dgm:spPr/>
      <dgm:t>
        <a:bodyPr/>
        <a:lstStyle/>
        <a:p>
          <a:endParaRPr lang="en-US"/>
        </a:p>
      </dgm:t>
    </dgm:pt>
    <dgm:pt modelId="{6F8F5A05-2291-45AC-BA07-7ABCC81D2E62}" type="sibTrans" cxnId="{B187A2D4-5500-44F3-8F19-9FC1793DA961}">
      <dgm:prSet/>
      <dgm:spPr/>
      <dgm:t>
        <a:bodyPr/>
        <a:lstStyle/>
        <a:p>
          <a:endParaRPr lang="en-US"/>
        </a:p>
      </dgm:t>
    </dgm:pt>
    <dgm:pt modelId="{8A15B4ED-D191-4118-A3ED-D6BA622795FA}">
      <dgm:prSet/>
      <dgm:spPr/>
      <dgm:t>
        <a:bodyPr/>
        <a:lstStyle/>
        <a:p>
          <a:r>
            <a:rPr lang="en-US"/>
            <a:t>Tokenization - “This is a sample” -&gt; [“This”, “is”, “a”, “sample”]</a:t>
          </a:r>
        </a:p>
      </dgm:t>
    </dgm:pt>
    <dgm:pt modelId="{234F31FA-1149-4EEC-98F8-67A0F6B16FD2}" type="parTrans" cxnId="{C5ED4F98-A548-4987-924E-A6BA783B53DC}">
      <dgm:prSet/>
      <dgm:spPr/>
      <dgm:t>
        <a:bodyPr/>
        <a:lstStyle/>
        <a:p>
          <a:endParaRPr lang="en-US"/>
        </a:p>
      </dgm:t>
    </dgm:pt>
    <dgm:pt modelId="{D99C583D-12D6-4CF7-B6C3-F864F26AFB5D}" type="sibTrans" cxnId="{C5ED4F98-A548-4987-924E-A6BA783B53DC}">
      <dgm:prSet/>
      <dgm:spPr/>
      <dgm:t>
        <a:bodyPr/>
        <a:lstStyle/>
        <a:p>
          <a:endParaRPr lang="en-US"/>
        </a:p>
      </dgm:t>
    </dgm:pt>
    <dgm:pt modelId="{7EA4C704-CC2D-43A1-AD9F-C3185DD04283}">
      <dgm:prSet/>
      <dgm:spPr/>
      <dgm:t>
        <a:bodyPr/>
        <a:lstStyle/>
        <a:p>
          <a:r>
            <a:rPr lang="en-US"/>
            <a:t>Lemmatization - example: “singing” -&gt; “sing”</a:t>
          </a:r>
        </a:p>
      </dgm:t>
    </dgm:pt>
    <dgm:pt modelId="{149AE7A2-2FC5-47AF-819A-EBFDCCB646FF}" type="parTrans" cxnId="{9DE7C657-28A8-4C39-8358-8F292DD4E860}">
      <dgm:prSet/>
      <dgm:spPr/>
      <dgm:t>
        <a:bodyPr/>
        <a:lstStyle/>
        <a:p>
          <a:endParaRPr lang="en-US"/>
        </a:p>
      </dgm:t>
    </dgm:pt>
    <dgm:pt modelId="{A94F4DE2-8AB8-4170-87D1-3DBBF2EFC5DE}" type="sibTrans" cxnId="{9DE7C657-28A8-4C39-8358-8F292DD4E860}">
      <dgm:prSet/>
      <dgm:spPr/>
      <dgm:t>
        <a:bodyPr/>
        <a:lstStyle/>
        <a:p>
          <a:endParaRPr lang="en-US"/>
        </a:p>
      </dgm:t>
    </dgm:pt>
    <dgm:pt modelId="{2DFCE91A-5F21-4125-A737-27913C3AC42B}" type="pres">
      <dgm:prSet presAssocID="{772D4365-5DBF-483F-AB21-87B3EE9F8AAD}" presName="root" presStyleCnt="0">
        <dgm:presLayoutVars>
          <dgm:dir/>
          <dgm:resizeHandles val="exact"/>
        </dgm:presLayoutVars>
      </dgm:prSet>
      <dgm:spPr/>
    </dgm:pt>
    <dgm:pt modelId="{73F1BF0B-ADE5-4018-8E37-EB8C05803972}" type="pres">
      <dgm:prSet presAssocID="{E430B580-9D38-4F2F-BB75-C74CA3056AEC}" presName="compNode" presStyleCnt="0"/>
      <dgm:spPr/>
    </dgm:pt>
    <dgm:pt modelId="{62E90767-D347-4ECA-8A74-35ABF0187CF2}" type="pres">
      <dgm:prSet presAssocID="{E430B580-9D38-4F2F-BB75-C74CA3056AEC}" presName="bgRect" presStyleLbl="bgShp" presStyleIdx="0" presStyleCnt="5"/>
      <dgm:spPr/>
    </dgm:pt>
    <dgm:pt modelId="{9F0C07DB-5D65-4DB4-B4AE-341EB04D996E}" type="pres">
      <dgm:prSet presAssocID="{E430B580-9D38-4F2F-BB75-C74CA3056A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CB84BEA6-CF19-49D9-A9ED-B055AE8E55D6}" type="pres">
      <dgm:prSet presAssocID="{E430B580-9D38-4F2F-BB75-C74CA3056AEC}" presName="spaceRect" presStyleCnt="0"/>
      <dgm:spPr/>
    </dgm:pt>
    <dgm:pt modelId="{1513FE7C-2372-45BD-9418-0466A9F546C9}" type="pres">
      <dgm:prSet presAssocID="{E430B580-9D38-4F2F-BB75-C74CA3056AEC}" presName="parTx" presStyleLbl="revTx" presStyleIdx="0" presStyleCnt="5">
        <dgm:presLayoutVars>
          <dgm:chMax val="0"/>
          <dgm:chPref val="0"/>
        </dgm:presLayoutVars>
      </dgm:prSet>
      <dgm:spPr/>
    </dgm:pt>
    <dgm:pt modelId="{1CE89F8B-2399-41B3-AF6B-498F96AAAF72}" type="pres">
      <dgm:prSet presAssocID="{AD5B4A88-08DF-4164-B5F6-EB54DE15B3C6}" presName="sibTrans" presStyleCnt="0"/>
      <dgm:spPr/>
    </dgm:pt>
    <dgm:pt modelId="{E4551F90-E0B4-4AA5-A59C-3BD6102C65A3}" type="pres">
      <dgm:prSet presAssocID="{AB79A5E3-4013-42D8-8D56-8CFA359273C2}" presName="compNode" presStyleCnt="0"/>
      <dgm:spPr/>
    </dgm:pt>
    <dgm:pt modelId="{FB615443-DBA3-44F0-A978-BDB63B113744}" type="pres">
      <dgm:prSet presAssocID="{AB79A5E3-4013-42D8-8D56-8CFA359273C2}" presName="bgRect" presStyleLbl="bgShp" presStyleIdx="1" presStyleCnt="5"/>
      <dgm:spPr/>
    </dgm:pt>
    <dgm:pt modelId="{802FF737-05A0-4D49-8719-16B3760CB78E}" type="pres">
      <dgm:prSet presAssocID="{AB79A5E3-4013-42D8-8D56-8CFA359273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9D0524B3-7488-4067-AA38-766B55AE4AFC}" type="pres">
      <dgm:prSet presAssocID="{AB79A5E3-4013-42D8-8D56-8CFA359273C2}" presName="spaceRect" presStyleCnt="0"/>
      <dgm:spPr/>
    </dgm:pt>
    <dgm:pt modelId="{36265260-AFB8-43D5-9383-14BB0C32E9A2}" type="pres">
      <dgm:prSet presAssocID="{AB79A5E3-4013-42D8-8D56-8CFA359273C2}" presName="parTx" presStyleLbl="revTx" presStyleIdx="1" presStyleCnt="5">
        <dgm:presLayoutVars>
          <dgm:chMax val="0"/>
          <dgm:chPref val="0"/>
        </dgm:presLayoutVars>
      </dgm:prSet>
      <dgm:spPr/>
    </dgm:pt>
    <dgm:pt modelId="{7AA4AD75-638F-43F8-8575-C10BB0851D22}" type="pres">
      <dgm:prSet presAssocID="{09BF6BB0-BAA1-4A9D-A8E7-6914DBC8E6C1}" presName="sibTrans" presStyleCnt="0"/>
      <dgm:spPr/>
    </dgm:pt>
    <dgm:pt modelId="{B58893D7-A80A-4145-B72E-3DC433D81A5B}" type="pres">
      <dgm:prSet presAssocID="{EAF28D7B-5E3F-45FF-BE80-56DEB242BD19}" presName="compNode" presStyleCnt="0"/>
      <dgm:spPr/>
    </dgm:pt>
    <dgm:pt modelId="{2BD5F4D0-D4FD-4660-BBF4-F31166B38BB7}" type="pres">
      <dgm:prSet presAssocID="{EAF28D7B-5E3F-45FF-BE80-56DEB242BD19}" presName="bgRect" presStyleLbl="bgShp" presStyleIdx="2" presStyleCnt="5"/>
      <dgm:spPr/>
    </dgm:pt>
    <dgm:pt modelId="{9DF3854D-35B0-4C29-A900-C985BA123E38}" type="pres">
      <dgm:prSet presAssocID="{EAF28D7B-5E3F-45FF-BE80-56DEB242BD1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2AA166D-3624-437D-B784-D9106FF9EAE8}" type="pres">
      <dgm:prSet presAssocID="{EAF28D7B-5E3F-45FF-BE80-56DEB242BD19}" presName="spaceRect" presStyleCnt="0"/>
      <dgm:spPr/>
    </dgm:pt>
    <dgm:pt modelId="{DDB5D188-3336-44BF-9157-4B6C574EE0A7}" type="pres">
      <dgm:prSet presAssocID="{EAF28D7B-5E3F-45FF-BE80-56DEB242BD19}" presName="parTx" presStyleLbl="revTx" presStyleIdx="2" presStyleCnt="5">
        <dgm:presLayoutVars>
          <dgm:chMax val="0"/>
          <dgm:chPref val="0"/>
        </dgm:presLayoutVars>
      </dgm:prSet>
      <dgm:spPr/>
    </dgm:pt>
    <dgm:pt modelId="{CD2D46DC-4484-4A95-BF33-BFF1290791C2}" type="pres">
      <dgm:prSet presAssocID="{6F8F5A05-2291-45AC-BA07-7ABCC81D2E62}" presName="sibTrans" presStyleCnt="0"/>
      <dgm:spPr/>
    </dgm:pt>
    <dgm:pt modelId="{D2D3DB80-8F3D-4FCF-976B-8B24573C4A6A}" type="pres">
      <dgm:prSet presAssocID="{8A15B4ED-D191-4118-A3ED-D6BA622795FA}" presName="compNode" presStyleCnt="0"/>
      <dgm:spPr/>
    </dgm:pt>
    <dgm:pt modelId="{7BC7B501-0803-46DA-A4AD-070F967471CB}" type="pres">
      <dgm:prSet presAssocID="{8A15B4ED-D191-4118-A3ED-D6BA622795FA}" presName="bgRect" presStyleLbl="bgShp" presStyleIdx="3" presStyleCnt="5"/>
      <dgm:spPr/>
    </dgm:pt>
    <dgm:pt modelId="{F8CF1AC8-0D8C-46CE-9CE3-97BBCAF52CD8}" type="pres">
      <dgm:prSet presAssocID="{8A15B4ED-D191-4118-A3ED-D6BA622795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EF2BD81-E54B-46EB-9C14-29ABEED78136}" type="pres">
      <dgm:prSet presAssocID="{8A15B4ED-D191-4118-A3ED-D6BA622795FA}" presName="spaceRect" presStyleCnt="0"/>
      <dgm:spPr/>
    </dgm:pt>
    <dgm:pt modelId="{23450DAD-1595-45DA-BE5B-4DFD2B6317B3}" type="pres">
      <dgm:prSet presAssocID="{8A15B4ED-D191-4118-A3ED-D6BA622795FA}" presName="parTx" presStyleLbl="revTx" presStyleIdx="3" presStyleCnt="5">
        <dgm:presLayoutVars>
          <dgm:chMax val="0"/>
          <dgm:chPref val="0"/>
        </dgm:presLayoutVars>
      </dgm:prSet>
      <dgm:spPr/>
    </dgm:pt>
    <dgm:pt modelId="{76C974B8-EA9A-49D1-94C7-3415FD1143C6}" type="pres">
      <dgm:prSet presAssocID="{D99C583D-12D6-4CF7-B6C3-F864F26AFB5D}" presName="sibTrans" presStyleCnt="0"/>
      <dgm:spPr/>
    </dgm:pt>
    <dgm:pt modelId="{5B033D95-3112-4F46-874A-1995D73019A6}" type="pres">
      <dgm:prSet presAssocID="{7EA4C704-CC2D-43A1-AD9F-C3185DD04283}" presName="compNode" presStyleCnt="0"/>
      <dgm:spPr/>
    </dgm:pt>
    <dgm:pt modelId="{D383738F-25FC-4E78-A342-C0746EDFA926}" type="pres">
      <dgm:prSet presAssocID="{7EA4C704-CC2D-43A1-AD9F-C3185DD04283}" presName="bgRect" presStyleLbl="bgShp" presStyleIdx="4" presStyleCnt="5"/>
      <dgm:spPr/>
    </dgm:pt>
    <dgm:pt modelId="{35B42730-20B0-49DC-83D6-1B29AF6A82EF}" type="pres">
      <dgm:prSet presAssocID="{7EA4C704-CC2D-43A1-AD9F-C3185DD042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DD9EC28-92C4-4ECD-B958-BEBF3611DF3E}" type="pres">
      <dgm:prSet presAssocID="{7EA4C704-CC2D-43A1-AD9F-C3185DD04283}" presName="spaceRect" presStyleCnt="0"/>
      <dgm:spPr/>
    </dgm:pt>
    <dgm:pt modelId="{FDC82736-9DFB-4D0D-8E60-E65B83911CDC}" type="pres">
      <dgm:prSet presAssocID="{7EA4C704-CC2D-43A1-AD9F-C3185DD0428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80CF624-E0EC-463B-983A-26611CC44AAA}" srcId="{772D4365-5DBF-483F-AB21-87B3EE9F8AAD}" destId="{AB79A5E3-4013-42D8-8D56-8CFA359273C2}" srcOrd="1" destOrd="0" parTransId="{DB6570E0-E635-4679-98FA-C2C7E003A9D6}" sibTransId="{09BF6BB0-BAA1-4A9D-A8E7-6914DBC8E6C1}"/>
    <dgm:cxn modelId="{C5A8382E-E557-4AB3-9C94-4B5DE1055531}" type="presOf" srcId="{8A15B4ED-D191-4118-A3ED-D6BA622795FA}" destId="{23450DAD-1595-45DA-BE5B-4DFD2B6317B3}" srcOrd="0" destOrd="0" presId="urn:microsoft.com/office/officeart/2018/2/layout/IconVerticalSolidList"/>
    <dgm:cxn modelId="{11CB453F-AF8A-47B9-89D6-697132384345}" type="presOf" srcId="{772D4365-5DBF-483F-AB21-87B3EE9F8AAD}" destId="{2DFCE91A-5F21-4125-A737-27913C3AC42B}" srcOrd="0" destOrd="0" presId="urn:microsoft.com/office/officeart/2018/2/layout/IconVerticalSolidList"/>
    <dgm:cxn modelId="{9DE7C657-28A8-4C39-8358-8F292DD4E860}" srcId="{772D4365-5DBF-483F-AB21-87B3EE9F8AAD}" destId="{7EA4C704-CC2D-43A1-AD9F-C3185DD04283}" srcOrd="4" destOrd="0" parTransId="{149AE7A2-2FC5-47AF-819A-EBFDCCB646FF}" sibTransId="{A94F4DE2-8AB8-4170-87D1-3DBBF2EFC5DE}"/>
    <dgm:cxn modelId="{77F7E55C-247D-4056-B490-AEBCA31D1F3D}" type="presOf" srcId="{EAF28D7B-5E3F-45FF-BE80-56DEB242BD19}" destId="{DDB5D188-3336-44BF-9157-4B6C574EE0A7}" srcOrd="0" destOrd="0" presId="urn:microsoft.com/office/officeart/2018/2/layout/IconVerticalSolidList"/>
    <dgm:cxn modelId="{34577667-BB53-4B54-8C1A-B4CA273C5939}" type="presOf" srcId="{7EA4C704-CC2D-43A1-AD9F-C3185DD04283}" destId="{FDC82736-9DFB-4D0D-8E60-E65B83911CDC}" srcOrd="0" destOrd="0" presId="urn:microsoft.com/office/officeart/2018/2/layout/IconVerticalSolidList"/>
    <dgm:cxn modelId="{6C2E736C-04B5-433D-8013-33A92A8839E0}" type="presOf" srcId="{E430B580-9D38-4F2F-BB75-C74CA3056AEC}" destId="{1513FE7C-2372-45BD-9418-0466A9F546C9}" srcOrd="0" destOrd="0" presId="urn:microsoft.com/office/officeart/2018/2/layout/IconVerticalSolidList"/>
    <dgm:cxn modelId="{C5ED4F98-A548-4987-924E-A6BA783B53DC}" srcId="{772D4365-5DBF-483F-AB21-87B3EE9F8AAD}" destId="{8A15B4ED-D191-4118-A3ED-D6BA622795FA}" srcOrd="3" destOrd="0" parTransId="{234F31FA-1149-4EEC-98F8-67A0F6B16FD2}" sibTransId="{D99C583D-12D6-4CF7-B6C3-F864F26AFB5D}"/>
    <dgm:cxn modelId="{80CCECC1-593A-47C9-A1CB-BCCDEAB44C92}" srcId="{772D4365-5DBF-483F-AB21-87B3EE9F8AAD}" destId="{E430B580-9D38-4F2F-BB75-C74CA3056AEC}" srcOrd="0" destOrd="0" parTransId="{FCAD0AE4-9EBB-4407-ABEC-E7D465528093}" sibTransId="{AD5B4A88-08DF-4164-B5F6-EB54DE15B3C6}"/>
    <dgm:cxn modelId="{B187A2D4-5500-44F3-8F19-9FC1793DA961}" srcId="{772D4365-5DBF-483F-AB21-87B3EE9F8AAD}" destId="{EAF28D7B-5E3F-45FF-BE80-56DEB242BD19}" srcOrd="2" destOrd="0" parTransId="{C9C3188A-2869-480E-95AC-D27200D3C273}" sibTransId="{6F8F5A05-2291-45AC-BA07-7ABCC81D2E62}"/>
    <dgm:cxn modelId="{EDA4FEE3-3411-4FF8-8B6B-CDA2564BFC19}" type="presOf" srcId="{AB79A5E3-4013-42D8-8D56-8CFA359273C2}" destId="{36265260-AFB8-43D5-9383-14BB0C32E9A2}" srcOrd="0" destOrd="0" presId="urn:microsoft.com/office/officeart/2018/2/layout/IconVerticalSolidList"/>
    <dgm:cxn modelId="{BCC0A778-3ACB-42E2-BBA6-B9C9B9EAD46E}" type="presParOf" srcId="{2DFCE91A-5F21-4125-A737-27913C3AC42B}" destId="{73F1BF0B-ADE5-4018-8E37-EB8C05803972}" srcOrd="0" destOrd="0" presId="urn:microsoft.com/office/officeart/2018/2/layout/IconVerticalSolidList"/>
    <dgm:cxn modelId="{44531D58-671F-4D23-96AD-F5B051AF2228}" type="presParOf" srcId="{73F1BF0B-ADE5-4018-8E37-EB8C05803972}" destId="{62E90767-D347-4ECA-8A74-35ABF0187CF2}" srcOrd="0" destOrd="0" presId="urn:microsoft.com/office/officeart/2018/2/layout/IconVerticalSolidList"/>
    <dgm:cxn modelId="{F22DEAB0-AF06-4D6C-ACD9-65B6377BB2C0}" type="presParOf" srcId="{73F1BF0B-ADE5-4018-8E37-EB8C05803972}" destId="{9F0C07DB-5D65-4DB4-B4AE-341EB04D996E}" srcOrd="1" destOrd="0" presId="urn:microsoft.com/office/officeart/2018/2/layout/IconVerticalSolidList"/>
    <dgm:cxn modelId="{ED9E90BD-39F6-40E6-B5A7-D87972A10421}" type="presParOf" srcId="{73F1BF0B-ADE5-4018-8E37-EB8C05803972}" destId="{CB84BEA6-CF19-49D9-A9ED-B055AE8E55D6}" srcOrd="2" destOrd="0" presId="urn:microsoft.com/office/officeart/2018/2/layout/IconVerticalSolidList"/>
    <dgm:cxn modelId="{DF577FD6-88F0-4999-9AB9-4976C4846770}" type="presParOf" srcId="{73F1BF0B-ADE5-4018-8E37-EB8C05803972}" destId="{1513FE7C-2372-45BD-9418-0466A9F546C9}" srcOrd="3" destOrd="0" presId="urn:microsoft.com/office/officeart/2018/2/layout/IconVerticalSolidList"/>
    <dgm:cxn modelId="{2C1BDED9-07A7-4157-942E-38149E5D1436}" type="presParOf" srcId="{2DFCE91A-5F21-4125-A737-27913C3AC42B}" destId="{1CE89F8B-2399-41B3-AF6B-498F96AAAF72}" srcOrd="1" destOrd="0" presId="urn:microsoft.com/office/officeart/2018/2/layout/IconVerticalSolidList"/>
    <dgm:cxn modelId="{1048BE38-3881-451C-98C0-F1F73AE980CC}" type="presParOf" srcId="{2DFCE91A-5F21-4125-A737-27913C3AC42B}" destId="{E4551F90-E0B4-4AA5-A59C-3BD6102C65A3}" srcOrd="2" destOrd="0" presId="urn:microsoft.com/office/officeart/2018/2/layout/IconVerticalSolidList"/>
    <dgm:cxn modelId="{BE42E461-1569-4EC1-AC8C-006171F45BB3}" type="presParOf" srcId="{E4551F90-E0B4-4AA5-A59C-3BD6102C65A3}" destId="{FB615443-DBA3-44F0-A978-BDB63B113744}" srcOrd="0" destOrd="0" presId="urn:microsoft.com/office/officeart/2018/2/layout/IconVerticalSolidList"/>
    <dgm:cxn modelId="{D29D9E4C-8DFC-44AA-A988-ED2FD2778AFC}" type="presParOf" srcId="{E4551F90-E0B4-4AA5-A59C-3BD6102C65A3}" destId="{802FF737-05A0-4D49-8719-16B3760CB78E}" srcOrd="1" destOrd="0" presId="urn:microsoft.com/office/officeart/2018/2/layout/IconVerticalSolidList"/>
    <dgm:cxn modelId="{620A5D32-64F1-44ED-A81A-91E6210A055F}" type="presParOf" srcId="{E4551F90-E0B4-4AA5-A59C-3BD6102C65A3}" destId="{9D0524B3-7488-4067-AA38-766B55AE4AFC}" srcOrd="2" destOrd="0" presId="urn:microsoft.com/office/officeart/2018/2/layout/IconVerticalSolidList"/>
    <dgm:cxn modelId="{CB7B54A5-50B9-4E47-B464-283EFA8A0D74}" type="presParOf" srcId="{E4551F90-E0B4-4AA5-A59C-3BD6102C65A3}" destId="{36265260-AFB8-43D5-9383-14BB0C32E9A2}" srcOrd="3" destOrd="0" presId="urn:microsoft.com/office/officeart/2018/2/layout/IconVerticalSolidList"/>
    <dgm:cxn modelId="{39E70ECB-2A51-4B44-AB7C-0BE6F7E73ED6}" type="presParOf" srcId="{2DFCE91A-5F21-4125-A737-27913C3AC42B}" destId="{7AA4AD75-638F-43F8-8575-C10BB0851D22}" srcOrd="3" destOrd="0" presId="urn:microsoft.com/office/officeart/2018/2/layout/IconVerticalSolidList"/>
    <dgm:cxn modelId="{B5EFC902-2385-44B6-8CF3-D9DABAEE2465}" type="presParOf" srcId="{2DFCE91A-5F21-4125-A737-27913C3AC42B}" destId="{B58893D7-A80A-4145-B72E-3DC433D81A5B}" srcOrd="4" destOrd="0" presId="urn:microsoft.com/office/officeart/2018/2/layout/IconVerticalSolidList"/>
    <dgm:cxn modelId="{AD3E5E6F-D6AA-48D6-A893-14C79EE7E199}" type="presParOf" srcId="{B58893D7-A80A-4145-B72E-3DC433D81A5B}" destId="{2BD5F4D0-D4FD-4660-BBF4-F31166B38BB7}" srcOrd="0" destOrd="0" presId="urn:microsoft.com/office/officeart/2018/2/layout/IconVerticalSolidList"/>
    <dgm:cxn modelId="{0171AA99-4CB4-471A-BC8C-4F53D2000EB3}" type="presParOf" srcId="{B58893D7-A80A-4145-B72E-3DC433D81A5B}" destId="{9DF3854D-35B0-4C29-A900-C985BA123E38}" srcOrd="1" destOrd="0" presId="urn:microsoft.com/office/officeart/2018/2/layout/IconVerticalSolidList"/>
    <dgm:cxn modelId="{9D7BED1C-DCEE-4D5A-8CA8-D0F76A53F90F}" type="presParOf" srcId="{B58893D7-A80A-4145-B72E-3DC433D81A5B}" destId="{D2AA166D-3624-437D-B784-D9106FF9EAE8}" srcOrd="2" destOrd="0" presId="urn:microsoft.com/office/officeart/2018/2/layout/IconVerticalSolidList"/>
    <dgm:cxn modelId="{0E3E3586-F9E6-4E56-BDEB-6A30823D6594}" type="presParOf" srcId="{B58893D7-A80A-4145-B72E-3DC433D81A5B}" destId="{DDB5D188-3336-44BF-9157-4B6C574EE0A7}" srcOrd="3" destOrd="0" presId="urn:microsoft.com/office/officeart/2018/2/layout/IconVerticalSolidList"/>
    <dgm:cxn modelId="{A3ACF2B0-0173-443D-8EB5-0B0DAB516E6B}" type="presParOf" srcId="{2DFCE91A-5F21-4125-A737-27913C3AC42B}" destId="{CD2D46DC-4484-4A95-BF33-BFF1290791C2}" srcOrd="5" destOrd="0" presId="urn:microsoft.com/office/officeart/2018/2/layout/IconVerticalSolidList"/>
    <dgm:cxn modelId="{61537277-4029-42CD-999D-BFC9EE767B48}" type="presParOf" srcId="{2DFCE91A-5F21-4125-A737-27913C3AC42B}" destId="{D2D3DB80-8F3D-4FCF-976B-8B24573C4A6A}" srcOrd="6" destOrd="0" presId="urn:microsoft.com/office/officeart/2018/2/layout/IconVerticalSolidList"/>
    <dgm:cxn modelId="{8BC07BF3-7AC8-44DF-8EA0-A82DD659A249}" type="presParOf" srcId="{D2D3DB80-8F3D-4FCF-976B-8B24573C4A6A}" destId="{7BC7B501-0803-46DA-A4AD-070F967471CB}" srcOrd="0" destOrd="0" presId="urn:microsoft.com/office/officeart/2018/2/layout/IconVerticalSolidList"/>
    <dgm:cxn modelId="{F1EFCCA2-D1DF-411D-B90A-B82048DFB267}" type="presParOf" srcId="{D2D3DB80-8F3D-4FCF-976B-8B24573C4A6A}" destId="{F8CF1AC8-0D8C-46CE-9CE3-97BBCAF52CD8}" srcOrd="1" destOrd="0" presId="urn:microsoft.com/office/officeart/2018/2/layout/IconVerticalSolidList"/>
    <dgm:cxn modelId="{4BD7C325-FDC6-4517-BBD5-BB96895B69C8}" type="presParOf" srcId="{D2D3DB80-8F3D-4FCF-976B-8B24573C4A6A}" destId="{7EF2BD81-E54B-46EB-9C14-29ABEED78136}" srcOrd="2" destOrd="0" presId="urn:microsoft.com/office/officeart/2018/2/layout/IconVerticalSolidList"/>
    <dgm:cxn modelId="{C8DC50D3-84E4-42E9-9CC7-77D71DA4FE3E}" type="presParOf" srcId="{D2D3DB80-8F3D-4FCF-976B-8B24573C4A6A}" destId="{23450DAD-1595-45DA-BE5B-4DFD2B6317B3}" srcOrd="3" destOrd="0" presId="urn:microsoft.com/office/officeart/2018/2/layout/IconVerticalSolidList"/>
    <dgm:cxn modelId="{D2437EAC-7565-4C5C-A71B-DFC25A533ECB}" type="presParOf" srcId="{2DFCE91A-5F21-4125-A737-27913C3AC42B}" destId="{76C974B8-EA9A-49D1-94C7-3415FD1143C6}" srcOrd="7" destOrd="0" presId="urn:microsoft.com/office/officeart/2018/2/layout/IconVerticalSolidList"/>
    <dgm:cxn modelId="{8990184A-335F-4882-9A3B-7A881A97A1E1}" type="presParOf" srcId="{2DFCE91A-5F21-4125-A737-27913C3AC42B}" destId="{5B033D95-3112-4F46-874A-1995D73019A6}" srcOrd="8" destOrd="0" presId="urn:microsoft.com/office/officeart/2018/2/layout/IconVerticalSolidList"/>
    <dgm:cxn modelId="{C116D55D-0371-423B-8F43-B2A35666DE8E}" type="presParOf" srcId="{5B033D95-3112-4F46-874A-1995D73019A6}" destId="{D383738F-25FC-4E78-A342-C0746EDFA926}" srcOrd="0" destOrd="0" presId="urn:microsoft.com/office/officeart/2018/2/layout/IconVerticalSolidList"/>
    <dgm:cxn modelId="{AE6E2D3A-137E-4813-B2A1-D6BB79402B96}" type="presParOf" srcId="{5B033D95-3112-4F46-874A-1995D73019A6}" destId="{35B42730-20B0-49DC-83D6-1B29AF6A82EF}" srcOrd="1" destOrd="0" presId="urn:microsoft.com/office/officeart/2018/2/layout/IconVerticalSolidList"/>
    <dgm:cxn modelId="{F25564B5-910D-41D2-8BD4-B81F342419C5}" type="presParOf" srcId="{5B033D95-3112-4F46-874A-1995D73019A6}" destId="{3DD9EC28-92C4-4ECD-B958-BEBF3611DF3E}" srcOrd="2" destOrd="0" presId="urn:microsoft.com/office/officeart/2018/2/layout/IconVerticalSolidList"/>
    <dgm:cxn modelId="{2272D19B-73D3-4905-A22E-21F7499A2886}" type="presParOf" srcId="{5B033D95-3112-4F46-874A-1995D73019A6}" destId="{FDC82736-9DFB-4D0D-8E60-E65B83911C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71D3BB-4E04-4B74-A401-1B0BC826B5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CD951B-0552-499A-98DA-01A4DA3BA1B2}">
      <dgm:prSet/>
      <dgm:spPr/>
      <dgm:t>
        <a:bodyPr/>
        <a:lstStyle/>
        <a:p>
          <a:r>
            <a:rPr lang="en-US"/>
            <a:t>Use of Youtube API instead of Kaggle dataset</a:t>
          </a:r>
        </a:p>
      </dgm:t>
    </dgm:pt>
    <dgm:pt modelId="{9D70D979-C659-4006-B789-188D31C2C03E}" type="parTrans" cxnId="{F2EF2973-9EEE-4BCB-ABD3-D6F46E2409D1}">
      <dgm:prSet/>
      <dgm:spPr/>
      <dgm:t>
        <a:bodyPr/>
        <a:lstStyle/>
        <a:p>
          <a:endParaRPr lang="en-US"/>
        </a:p>
      </dgm:t>
    </dgm:pt>
    <dgm:pt modelId="{0C9CC1AB-6C1B-4B7D-8B13-D17F84442FE0}" type="sibTrans" cxnId="{F2EF2973-9EEE-4BCB-ABD3-D6F46E2409D1}">
      <dgm:prSet/>
      <dgm:spPr/>
      <dgm:t>
        <a:bodyPr/>
        <a:lstStyle/>
        <a:p>
          <a:endParaRPr lang="en-US"/>
        </a:p>
      </dgm:t>
    </dgm:pt>
    <dgm:pt modelId="{888CDEEF-95AB-4FC9-B160-0B611B05C9FE}">
      <dgm:prSet/>
      <dgm:spPr/>
      <dgm:t>
        <a:bodyPr/>
        <a:lstStyle/>
        <a:p>
          <a:r>
            <a:rPr lang="en-US"/>
            <a:t>Performing sentiment analysis with history</a:t>
          </a:r>
        </a:p>
      </dgm:t>
    </dgm:pt>
    <dgm:pt modelId="{5A6F0B8C-DE6C-4E09-BEE0-C189D8AFE832}" type="parTrans" cxnId="{91AB053A-9660-4438-AFBA-91099406676F}">
      <dgm:prSet/>
      <dgm:spPr/>
      <dgm:t>
        <a:bodyPr/>
        <a:lstStyle/>
        <a:p>
          <a:endParaRPr lang="en-US"/>
        </a:p>
      </dgm:t>
    </dgm:pt>
    <dgm:pt modelId="{E540B859-C35E-48D6-A1C2-300D1B453EBB}" type="sibTrans" cxnId="{91AB053A-9660-4438-AFBA-91099406676F}">
      <dgm:prSet/>
      <dgm:spPr/>
      <dgm:t>
        <a:bodyPr/>
        <a:lstStyle/>
        <a:p>
          <a:endParaRPr lang="en-US"/>
        </a:p>
      </dgm:t>
    </dgm:pt>
    <dgm:pt modelId="{D665FF83-3E09-49EF-90E1-B89E20A80D93}">
      <dgm:prSet/>
      <dgm:spPr/>
      <dgm:t>
        <a:bodyPr/>
        <a:lstStyle/>
        <a:p>
          <a:r>
            <a:rPr lang="en-US"/>
            <a:t>videos suggestion based on user comments </a:t>
          </a:r>
        </a:p>
      </dgm:t>
    </dgm:pt>
    <dgm:pt modelId="{9B19522B-0F90-492D-9277-8619AF2999AD}" type="parTrans" cxnId="{2B765919-18DF-4186-AE05-ACE519C7E81F}">
      <dgm:prSet/>
      <dgm:spPr/>
      <dgm:t>
        <a:bodyPr/>
        <a:lstStyle/>
        <a:p>
          <a:endParaRPr lang="en-US"/>
        </a:p>
      </dgm:t>
    </dgm:pt>
    <dgm:pt modelId="{86BCBE34-3BB2-435B-8360-57B7D7D1519D}" type="sibTrans" cxnId="{2B765919-18DF-4186-AE05-ACE519C7E81F}">
      <dgm:prSet/>
      <dgm:spPr/>
      <dgm:t>
        <a:bodyPr/>
        <a:lstStyle/>
        <a:p>
          <a:endParaRPr lang="en-US"/>
        </a:p>
      </dgm:t>
    </dgm:pt>
    <dgm:pt modelId="{0490BBDF-873B-4690-A817-EF86ED789EA9}">
      <dgm:prSet/>
      <dgm:spPr/>
      <dgm:t>
        <a:bodyPr/>
        <a:lstStyle/>
        <a:p>
          <a:r>
            <a:rPr lang="en-US"/>
            <a:t>Auto tagging videos based on comments</a:t>
          </a:r>
        </a:p>
      </dgm:t>
    </dgm:pt>
    <dgm:pt modelId="{07D90983-47B4-4F7A-85D8-3C7F5153E108}" type="parTrans" cxnId="{C03F8C63-231C-4FF3-B201-4A0C438916BA}">
      <dgm:prSet/>
      <dgm:spPr/>
      <dgm:t>
        <a:bodyPr/>
        <a:lstStyle/>
        <a:p>
          <a:endParaRPr lang="en-US"/>
        </a:p>
      </dgm:t>
    </dgm:pt>
    <dgm:pt modelId="{07F6844A-D980-4E8A-BCAC-4835ECA4415E}" type="sibTrans" cxnId="{C03F8C63-231C-4FF3-B201-4A0C438916BA}">
      <dgm:prSet/>
      <dgm:spPr/>
      <dgm:t>
        <a:bodyPr/>
        <a:lstStyle/>
        <a:p>
          <a:endParaRPr lang="en-US"/>
        </a:p>
      </dgm:t>
    </dgm:pt>
    <dgm:pt modelId="{23B452DC-5488-40E8-8D5C-F18688FAD28F}" type="pres">
      <dgm:prSet presAssocID="{FB71D3BB-4E04-4B74-A401-1B0BC826B532}" presName="root" presStyleCnt="0">
        <dgm:presLayoutVars>
          <dgm:dir/>
          <dgm:resizeHandles val="exact"/>
        </dgm:presLayoutVars>
      </dgm:prSet>
      <dgm:spPr/>
    </dgm:pt>
    <dgm:pt modelId="{9FCD911B-E48C-4C4A-832F-EFDC101FFE6C}" type="pres">
      <dgm:prSet presAssocID="{69CD951B-0552-499A-98DA-01A4DA3BA1B2}" presName="compNode" presStyleCnt="0"/>
      <dgm:spPr/>
    </dgm:pt>
    <dgm:pt modelId="{0961487F-BA39-4045-8EA7-131DBC312D08}" type="pres">
      <dgm:prSet presAssocID="{69CD951B-0552-499A-98DA-01A4DA3BA1B2}" presName="bgRect" presStyleLbl="bgShp" presStyleIdx="0" presStyleCnt="4"/>
      <dgm:spPr/>
    </dgm:pt>
    <dgm:pt modelId="{0139A289-BABD-4513-B92C-27B8C2491D72}" type="pres">
      <dgm:prSet presAssocID="{69CD951B-0552-499A-98DA-01A4DA3BA1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4B417C-8A5E-4F34-A76B-082097B28C36}" type="pres">
      <dgm:prSet presAssocID="{69CD951B-0552-499A-98DA-01A4DA3BA1B2}" presName="spaceRect" presStyleCnt="0"/>
      <dgm:spPr/>
    </dgm:pt>
    <dgm:pt modelId="{DEDCA999-D973-4031-A7DA-30901DC10576}" type="pres">
      <dgm:prSet presAssocID="{69CD951B-0552-499A-98DA-01A4DA3BA1B2}" presName="parTx" presStyleLbl="revTx" presStyleIdx="0" presStyleCnt="4">
        <dgm:presLayoutVars>
          <dgm:chMax val="0"/>
          <dgm:chPref val="0"/>
        </dgm:presLayoutVars>
      </dgm:prSet>
      <dgm:spPr/>
    </dgm:pt>
    <dgm:pt modelId="{E6A3D981-481D-465C-840C-102FED86677A}" type="pres">
      <dgm:prSet presAssocID="{0C9CC1AB-6C1B-4B7D-8B13-D17F84442FE0}" presName="sibTrans" presStyleCnt="0"/>
      <dgm:spPr/>
    </dgm:pt>
    <dgm:pt modelId="{E9281358-85B6-457A-8E0A-349B1139E4FC}" type="pres">
      <dgm:prSet presAssocID="{888CDEEF-95AB-4FC9-B160-0B611B05C9FE}" presName="compNode" presStyleCnt="0"/>
      <dgm:spPr/>
    </dgm:pt>
    <dgm:pt modelId="{3B010B3D-7F2D-446E-AE6B-F3D0DD5165ED}" type="pres">
      <dgm:prSet presAssocID="{888CDEEF-95AB-4FC9-B160-0B611B05C9FE}" presName="bgRect" presStyleLbl="bgShp" presStyleIdx="1" presStyleCnt="4"/>
      <dgm:spPr/>
    </dgm:pt>
    <dgm:pt modelId="{717F0DBA-B3C6-4AE6-BFE5-82C5D8D31DAA}" type="pres">
      <dgm:prSet presAssocID="{888CDEEF-95AB-4FC9-B160-0B611B05C9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7A85DE1-1674-47DF-BB9E-9669F917CA09}" type="pres">
      <dgm:prSet presAssocID="{888CDEEF-95AB-4FC9-B160-0B611B05C9FE}" presName="spaceRect" presStyleCnt="0"/>
      <dgm:spPr/>
    </dgm:pt>
    <dgm:pt modelId="{D4EF3F07-729F-46A2-801A-A68506D506BD}" type="pres">
      <dgm:prSet presAssocID="{888CDEEF-95AB-4FC9-B160-0B611B05C9FE}" presName="parTx" presStyleLbl="revTx" presStyleIdx="1" presStyleCnt="4">
        <dgm:presLayoutVars>
          <dgm:chMax val="0"/>
          <dgm:chPref val="0"/>
        </dgm:presLayoutVars>
      </dgm:prSet>
      <dgm:spPr/>
    </dgm:pt>
    <dgm:pt modelId="{E03DB899-ADDC-4817-A6CB-09E2874A8C7A}" type="pres">
      <dgm:prSet presAssocID="{E540B859-C35E-48D6-A1C2-300D1B453EBB}" presName="sibTrans" presStyleCnt="0"/>
      <dgm:spPr/>
    </dgm:pt>
    <dgm:pt modelId="{6E6F8436-2887-4472-8AC8-FD9CDD5CB690}" type="pres">
      <dgm:prSet presAssocID="{D665FF83-3E09-49EF-90E1-B89E20A80D93}" presName="compNode" presStyleCnt="0"/>
      <dgm:spPr/>
    </dgm:pt>
    <dgm:pt modelId="{A8DE6DF6-E868-45C5-93C3-BFF6F6522D95}" type="pres">
      <dgm:prSet presAssocID="{D665FF83-3E09-49EF-90E1-B89E20A80D93}" presName="bgRect" presStyleLbl="bgShp" presStyleIdx="2" presStyleCnt="4"/>
      <dgm:spPr/>
    </dgm:pt>
    <dgm:pt modelId="{A614B263-13EA-4EA8-A40B-D6A9E28FFC1E}" type="pres">
      <dgm:prSet presAssocID="{D665FF83-3E09-49EF-90E1-B89E20A80D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D11F326-75F4-478B-BC1C-5725A04548E8}" type="pres">
      <dgm:prSet presAssocID="{D665FF83-3E09-49EF-90E1-B89E20A80D93}" presName="spaceRect" presStyleCnt="0"/>
      <dgm:spPr/>
    </dgm:pt>
    <dgm:pt modelId="{1B348280-84D1-40EC-9162-92DE2D6C83EC}" type="pres">
      <dgm:prSet presAssocID="{D665FF83-3E09-49EF-90E1-B89E20A80D93}" presName="parTx" presStyleLbl="revTx" presStyleIdx="2" presStyleCnt="4">
        <dgm:presLayoutVars>
          <dgm:chMax val="0"/>
          <dgm:chPref val="0"/>
        </dgm:presLayoutVars>
      </dgm:prSet>
      <dgm:spPr/>
    </dgm:pt>
    <dgm:pt modelId="{CD37551C-90D4-4CE8-BA31-47D4A84C5343}" type="pres">
      <dgm:prSet presAssocID="{86BCBE34-3BB2-435B-8360-57B7D7D1519D}" presName="sibTrans" presStyleCnt="0"/>
      <dgm:spPr/>
    </dgm:pt>
    <dgm:pt modelId="{E71CC947-F2E8-425A-8B38-8395BE004BD9}" type="pres">
      <dgm:prSet presAssocID="{0490BBDF-873B-4690-A817-EF86ED789EA9}" presName="compNode" presStyleCnt="0"/>
      <dgm:spPr/>
    </dgm:pt>
    <dgm:pt modelId="{85E43207-41B4-47A5-BA29-E83AD6C50957}" type="pres">
      <dgm:prSet presAssocID="{0490BBDF-873B-4690-A817-EF86ED789EA9}" presName="bgRect" presStyleLbl="bgShp" presStyleIdx="3" presStyleCnt="4"/>
      <dgm:spPr/>
    </dgm:pt>
    <dgm:pt modelId="{564687AC-7111-4993-98C4-BE4D24115141}" type="pres">
      <dgm:prSet presAssocID="{0490BBDF-873B-4690-A817-EF86ED789E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992F79B-7DBE-41A4-871C-E3B4678CBB2F}" type="pres">
      <dgm:prSet presAssocID="{0490BBDF-873B-4690-A817-EF86ED789EA9}" presName="spaceRect" presStyleCnt="0"/>
      <dgm:spPr/>
    </dgm:pt>
    <dgm:pt modelId="{9DC75804-F84C-4F8F-B6A1-90DF982020B3}" type="pres">
      <dgm:prSet presAssocID="{0490BBDF-873B-4690-A817-EF86ED789E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765919-18DF-4186-AE05-ACE519C7E81F}" srcId="{FB71D3BB-4E04-4B74-A401-1B0BC826B532}" destId="{D665FF83-3E09-49EF-90E1-B89E20A80D93}" srcOrd="2" destOrd="0" parTransId="{9B19522B-0F90-492D-9277-8619AF2999AD}" sibTransId="{86BCBE34-3BB2-435B-8360-57B7D7D1519D}"/>
    <dgm:cxn modelId="{ABFE7F21-61DD-4A07-AFDC-F9E71B5D0BC6}" type="presOf" srcId="{FB71D3BB-4E04-4B74-A401-1B0BC826B532}" destId="{23B452DC-5488-40E8-8D5C-F18688FAD28F}" srcOrd="0" destOrd="0" presId="urn:microsoft.com/office/officeart/2018/2/layout/IconVerticalSolidList"/>
    <dgm:cxn modelId="{1BD64430-63C5-4AD0-B1A3-2071AD69F058}" type="presOf" srcId="{0490BBDF-873B-4690-A817-EF86ED789EA9}" destId="{9DC75804-F84C-4F8F-B6A1-90DF982020B3}" srcOrd="0" destOrd="0" presId="urn:microsoft.com/office/officeart/2018/2/layout/IconVerticalSolidList"/>
    <dgm:cxn modelId="{91AB053A-9660-4438-AFBA-91099406676F}" srcId="{FB71D3BB-4E04-4B74-A401-1B0BC826B532}" destId="{888CDEEF-95AB-4FC9-B160-0B611B05C9FE}" srcOrd="1" destOrd="0" parTransId="{5A6F0B8C-DE6C-4E09-BEE0-C189D8AFE832}" sibTransId="{E540B859-C35E-48D6-A1C2-300D1B453EBB}"/>
    <dgm:cxn modelId="{C03F8C63-231C-4FF3-B201-4A0C438916BA}" srcId="{FB71D3BB-4E04-4B74-A401-1B0BC826B532}" destId="{0490BBDF-873B-4690-A817-EF86ED789EA9}" srcOrd="3" destOrd="0" parTransId="{07D90983-47B4-4F7A-85D8-3C7F5153E108}" sibTransId="{07F6844A-D980-4E8A-BCAC-4835ECA4415E}"/>
    <dgm:cxn modelId="{F2EF2973-9EEE-4BCB-ABD3-D6F46E2409D1}" srcId="{FB71D3BB-4E04-4B74-A401-1B0BC826B532}" destId="{69CD951B-0552-499A-98DA-01A4DA3BA1B2}" srcOrd="0" destOrd="0" parTransId="{9D70D979-C659-4006-B789-188D31C2C03E}" sibTransId="{0C9CC1AB-6C1B-4B7D-8B13-D17F84442FE0}"/>
    <dgm:cxn modelId="{40E21CBC-D0CA-40BF-BA84-D5E78B8C1975}" type="presOf" srcId="{69CD951B-0552-499A-98DA-01A4DA3BA1B2}" destId="{DEDCA999-D973-4031-A7DA-30901DC10576}" srcOrd="0" destOrd="0" presId="urn:microsoft.com/office/officeart/2018/2/layout/IconVerticalSolidList"/>
    <dgm:cxn modelId="{F7E312E9-3906-4579-BA50-BE5945A8550A}" type="presOf" srcId="{D665FF83-3E09-49EF-90E1-B89E20A80D93}" destId="{1B348280-84D1-40EC-9162-92DE2D6C83EC}" srcOrd="0" destOrd="0" presId="urn:microsoft.com/office/officeart/2018/2/layout/IconVerticalSolidList"/>
    <dgm:cxn modelId="{3B6EF8EE-469E-41C1-90AC-25A7AA4FF3C8}" type="presOf" srcId="{888CDEEF-95AB-4FC9-B160-0B611B05C9FE}" destId="{D4EF3F07-729F-46A2-801A-A68506D506BD}" srcOrd="0" destOrd="0" presId="urn:microsoft.com/office/officeart/2018/2/layout/IconVerticalSolidList"/>
    <dgm:cxn modelId="{661E7E2A-0458-49DC-8804-67425EE21D14}" type="presParOf" srcId="{23B452DC-5488-40E8-8D5C-F18688FAD28F}" destId="{9FCD911B-E48C-4C4A-832F-EFDC101FFE6C}" srcOrd="0" destOrd="0" presId="urn:microsoft.com/office/officeart/2018/2/layout/IconVerticalSolidList"/>
    <dgm:cxn modelId="{4243066C-5E99-4502-954B-BD79BB7F8A10}" type="presParOf" srcId="{9FCD911B-E48C-4C4A-832F-EFDC101FFE6C}" destId="{0961487F-BA39-4045-8EA7-131DBC312D08}" srcOrd="0" destOrd="0" presId="urn:microsoft.com/office/officeart/2018/2/layout/IconVerticalSolidList"/>
    <dgm:cxn modelId="{33E1D0E6-9171-4AD1-9879-C90E879A7C29}" type="presParOf" srcId="{9FCD911B-E48C-4C4A-832F-EFDC101FFE6C}" destId="{0139A289-BABD-4513-B92C-27B8C2491D72}" srcOrd="1" destOrd="0" presId="urn:microsoft.com/office/officeart/2018/2/layout/IconVerticalSolidList"/>
    <dgm:cxn modelId="{000AADBA-FF9E-43BE-9422-2F49CB3430E3}" type="presParOf" srcId="{9FCD911B-E48C-4C4A-832F-EFDC101FFE6C}" destId="{924B417C-8A5E-4F34-A76B-082097B28C36}" srcOrd="2" destOrd="0" presId="urn:microsoft.com/office/officeart/2018/2/layout/IconVerticalSolidList"/>
    <dgm:cxn modelId="{9AAA5C51-7E56-4B9B-A500-F5A606234895}" type="presParOf" srcId="{9FCD911B-E48C-4C4A-832F-EFDC101FFE6C}" destId="{DEDCA999-D973-4031-A7DA-30901DC10576}" srcOrd="3" destOrd="0" presId="urn:microsoft.com/office/officeart/2018/2/layout/IconVerticalSolidList"/>
    <dgm:cxn modelId="{236D77F8-B235-49A9-9E79-8DAE12EA2656}" type="presParOf" srcId="{23B452DC-5488-40E8-8D5C-F18688FAD28F}" destId="{E6A3D981-481D-465C-840C-102FED86677A}" srcOrd="1" destOrd="0" presId="urn:microsoft.com/office/officeart/2018/2/layout/IconVerticalSolidList"/>
    <dgm:cxn modelId="{0DD47747-824E-4C08-A476-9E299078D2D0}" type="presParOf" srcId="{23B452DC-5488-40E8-8D5C-F18688FAD28F}" destId="{E9281358-85B6-457A-8E0A-349B1139E4FC}" srcOrd="2" destOrd="0" presId="urn:microsoft.com/office/officeart/2018/2/layout/IconVerticalSolidList"/>
    <dgm:cxn modelId="{2EF8A18A-FC25-4521-865B-4B3BCDA2F579}" type="presParOf" srcId="{E9281358-85B6-457A-8E0A-349B1139E4FC}" destId="{3B010B3D-7F2D-446E-AE6B-F3D0DD5165ED}" srcOrd="0" destOrd="0" presId="urn:microsoft.com/office/officeart/2018/2/layout/IconVerticalSolidList"/>
    <dgm:cxn modelId="{342D3C0E-B893-4E08-B17C-46FB0FB429D6}" type="presParOf" srcId="{E9281358-85B6-457A-8E0A-349B1139E4FC}" destId="{717F0DBA-B3C6-4AE6-BFE5-82C5D8D31DAA}" srcOrd="1" destOrd="0" presId="urn:microsoft.com/office/officeart/2018/2/layout/IconVerticalSolidList"/>
    <dgm:cxn modelId="{D5CA9BD2-FD91-46D3-B778-468FCCD107F1}" type="presParOf" srcId="{E9281358-85B6-457A-8E0A-349B1139E4FC}" destId="{37A85DE1-1674-47DF-BB9E-9669F917CA09}" srcOrd="2" destOrd="0" presId="urn:microsoft.com/office/officeart/2018/2/layout/IconVerticalSolidList"/>
    <dgm:cxn modelId="{4DEA7269-2814-4DD8-BB13-CD53DAC4943B}" type="presParOf" srcId="{E9281358-85B6-457A-8E0A-349B1139E4FC}" destId="{D4EF3F07-729F-46A2-801A-A68506D506BD}" srcOrd="3" destOrd="0" presId="urn:microsoft.com/office/officeart/2018/2/layout/IconVerticalSolidList"/>
    <dgm:cxn modelId="{4C4E9F22-C67F-4813-8882-596A1BD2E731}" type="presParOf" srcId="{23B452DC-5488-40E8-8D5C-F18688FAD28F}" destId="{E03DB899-ADDC-4817-A6CB-09E2874A8C7A}" srcOrd="3" destOrd="0" presId="urn:microsoft.com/office/officeart/2018/2/layout/IconVerticalSolidList"/>
    <dgm:cxn modelId="{F2405BE2-2199-4FEA-8499-A4B3C8BBA7AD}" type="presParOf" srcId="{23B452DC-5488-40E8-8D5C-F18688FAD28F}" destId="{6E6F8436-2887-4472-8AC8-FD9CDD5CB690}" srcOrd="4" destOrd="0" presId="urn:microsoft.com/office/officeart/2018/2/layout/IconVerticalSolidList"/>
    <dgm:cxn modelId="{8E4E725E-85FB-4ADF-9ABC-0A0B6D501367}" type="presParOf" srcId="{6E6F8436-2887-4472-8AC8-FD9CDD5CB690}" destId="{A8DE6DF6-E868-45C5-93C3-BFF6F6522D95}" srcOrd="0" destOrd="0" presId="urn:microsoft.com/office/officeart/2018/2/layout/IconVerticalSolidList"/>
    <dgm:cxn modelId="{F2D461E6-7FE7-4823-8351-8F1FCCE8B1CF}" type="presParOf" srcId="{6E6F8436-2887-4472-8AC8-FD9CDD5CB690}" destId="{A614B263-13EA-4EA8-A40B-D6A9E28FFC1E}" srcOrd="1" destOrd="0" presId="urn:microsoft.com/office/officeart/2018/2/layout/IconVerticalSolidList"/>
    <dgm:cxn modelId="{1F6B11A6-27C6-4A92-AF90-A1BA921DAF95}" type="presParOf" srcId="{6E6F8436-2887-4472-8AC8-FD9CDD5CB690}" destId="{0D11F326-75F4-478B-BC1C-5725A04548E8}" srcOrd="2" destOrd="0" presId="urn:microsoft.com/office/officeart/2018/2/layout/IconVerticalSolidList"/>
    <dgm:cxn modelId="{7C322D0D-D9D8-4C1C-BEC6-A2B77D55B63C}" type="presParOf" srcId="{6E6F8436-2887-4472-8AC8-FD9CDD5CB690}" destId="{1B348280-84D1-40EC-9162-92DE2D6C83EC}" srcOrd="3" destOrd="0" presId="urn:microsoft.com/office/officeart/2018/2/layout/IconVerticalSolidList"/>
    <dgm:cxn modelId="{9F3CFA76-D744-41F9-8BAB-DCE57287899F}" type="presParOf" srcId="{23B452DC-5488-40E8-8D5C-F18688FAD28F}" destId="{CD37551C-90D4-4CE8-BA31-47D4A84C5343}" srcOrd="5" destOrd="0" presId="urn:microsoft.com/office/officeart/2018/2/layout/IconVerticalSolidList"/>
    <dgm:cxn modelId="{99E9A28B-C1EB-4D3F-AC5D-50361BCCAA9F}" type="presParOf" srcId="{23B452DC-5488-40E8-8D5C-F18688FAD28F}" destId="{E71CC947-F2E8-425A-8B38-8395BE004BD9}" srcOrd="6" destOrd="0" presId="urn:microsoft.com/office/officeart/2018/2/layout/IconVerticalSolidList"/>
    <dgm:cxn modelId="{0BA05560-2AB9-4E56-8018-3A0596053F6E}" type="presParOf" srcId="{E71CC947-F2E8-425A-8B38-8395BE004BD9}" destId="{85E43207-41B4-47A5-BA29-E83AD6C50957}" srcOrd="0" destOrd="0" presId="urn:microsoft.com/office/officeart/2018/2/layout/IconVerticalSolidList"/>
    <dgm:cxn modelId="{1C797B44-4322-4C4E-99C0-1491D34B6CEB}" type="presParOf" srcId="{E71CC947-F2E8-425A-8B38-8395BE004BD9}" destId="{564687AC-7111-4993-98C4-BE4D24115141}" srcOrd="1" destOrd="0" presId="urn:microsoft.com/office/officeart/2018/2/layout/IconVerticalSolidList"/>
    <dgm:cxn modelId="{99F7C4BE-47BE-4A2E-9ADD-EC42B1994E20}" type="presParOf" srcId="{E71CC947-F2E8-425A-8B38-8395BE004BD9}" destId="{C992F79B-7DBE-41A4-871C-E3B4678CBB2F}" srcOrd="2" destOrd="0" presId="urn:microsoft.com/office/officeart/2018/2/layout/IconVerticalSolidList"/>
    <dgm:cxn modelId="{8C3CB136-911F-47DC-98AB-9765F56D4BE9}" type="presParOf" srcId="{E71CC947-F2E8-425A-8B38-8395BE004BD9}" destId="{9DC75804-F84C-4F8F-B6A1-90DF982020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B7E1-0DD3-4171-BD16-2952EE286059}">
      <dsp:nvSpPr>
        <dsp:cNvPr id="0" name=""/>
        <dsp:cNvSpPr/>
      </dsp:nvSpPr>
      <dsp:spPr>
        <a:xfrm>
          <a:off x="326605" y="356848"/>
          <a:ext cx="1016507" cy="10165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8DBD4-3BA7-4363-A783-E7C6CA3B56B6}">
      <dsp:nvSpPr>
        <dsp:cNvPr id="0" name=""/>
        <dsp:cNvSpPr/>
      </dsp:nvSpPr>
      <dsp:spPr>
        <a:xfrm>
          <a:off x="543237" y="573481"/>
          <a:ext cx="583242" cy="583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F340A-7A9F-4E6F-ABC5-2334B443032E}">
      <dsp:nvSpPr>
        <dsp:cNvPr id="0" name=""/>
        <dsp:cNvSpPr/>
      </dsp:nvSpPr>
      <dsp:spPr>
        <a:xfrm>
          <a:off x="1655" y="1689973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world’s largest video sharing platform </a:t>
          </a:r>
        </a:p>
      </dsp:txBody>
      <dsp:txXfrm>
        <a:off x="1655" y="1689973"/>
        <a:ext cx="1666406" cy="666562"/>
      </dsp:txXfrm>
    </dsp:sp>
    <dsp:sp modelId="{4E7E096D-A974-42E9-BD7E-C4A39C808A75}">
      <dsp:nvSpPr>
        <dsp:cNvPr id="0" name=""/>
        <dsp:cNvSpPr/>
      </dsp:nvSpPr>
      <dsp:spPr>
        <a:xfrm>
          <a:off x="2284632" y="356848"/>
          <a:ext cx="1016507" cy="10165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6FE5E-D314-415A-AE90-2E6EA497931E}">
      <dsp:nvSpPr>
        <dsp:cNvPr id="0" name=""/>
        <dsp:cNvSpPr/>
      </dsp:nvSpPr>
      <dsp:spPr>
        <a:xfrm>
          <a:off x="2501265" y="573481"/>
          <a:ext cx="583242" cy="583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18876-ADF7-4266-B0D9-170A1B430805}">
      <dsp:nvSpPr>
        <dsp:cNvPr id="0" name=""/>
        <dsp:cNvSpPr/>
      </dsp:nvSpPr>
      <dsp:spPr>
        <a:xfrm>
          <a:off x="1959683" y="1689973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irrelevant results based on likes and views</a:t>
          </a:r>
        </a:p>
      </dsp:txBody>
      <dsp:txXfrm>
        <a:off x="1959683" y="1689973"/>
        <a:ext cx="1666406" cy="666562"/>
      </dsp:txXfrm>
    </dsp:sp>
    <dsp:sp modelId="{E5F8FB8C-8C0A-489D-87D0-43109C8E7DC5}">
      <dsp:nvSpPr>
        <dsp:cNvPr id="0" name=""/>
        <dsp:cNvSpPr/>
      </dsp:nvSpPr>
      <dsp:spPr>
        <a:xfrm>
          <a:off x="4242659" y="356848"/>
          <a:ext cx="1016507" cy="10165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72C31-C861-4804-950B-18B4602E873F}">
      <dsp:nvSpPr>
        <dsp:cNvPr id="0" name=""/>
        <dsp:cNvSpPr/>
      </dsp:nvSpPr>
      <dsp:spPr>
        <a:xfrm>
          <a:off x="4459292" y="573481"/>
          <a:ext cx="583242" cy="583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41F17-AA5F-4F1F-8D1B-2843B1999678}">
      <dsp:nvSpPr>
        <dsp:cNvPr id="0" name=""/>
        <dsp:cNvSpPr/>
      </dsp:nvSpPr>
      <dsp:spPr>
        <a:xfrm>
          <a:off x="3917710" y="1689973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Comments play a active role to the actual polarity</a:t>
          </a:r>
        </a:p>
      </dsp:txBody>
      <dsp:txXfrm>
        <a:off x="3917710" y="1689973"/>
        <a:ext cx="1666406" cy="666562"/>
      </dsp:txXfrm>
    </dsp:sp>
    <dsp:sp modelId="{4525768C-2AAD-4485-9BA4-2B4C264CCB2E}">
      <dsp:nvSpPr>
        <dsp:cNvPr id="0" name=""/>
        <dsp:cNvSpPr/>
      </dsp:nvSpPr>
      <dsp:spPr>
        <a:xfrm>
          <a:off x="6200687" y="356848"/>
          <a:ext cx="1016507" cy="10165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3EC51-380D-487D-84F1-B977DCEEE699}">
      <dsp:nvSpPr>
        <dsp:cNvPr id="0" name=""/>
        <dsp:cNvSpPr/>
      </dsp:nvSpPr>
      <dsp:spPr>
        <a:xfrm>
          <a:off x="6417319" y="573481"/>
          <a:ext cx="583242" cy="583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DE6B6-27BB-45CD-B623-60A9DACA3FE9}">
      <dsp:nvSpPr>
        <dsp:cNvPr id="0" name=""/>
        <dsp:cNvSpPr/>
      </dsp:nvSpPr>
      <dsp:spPr>
        <a:xfrm>
          <a:off x="5875737" y="1689973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Search results are title and tag based</a:t>
          </a:r>
        </a:p>
      </dsp:txBody>
      <dsp:txXfrm>
        <a:off x="5875737" y="1689973"/>
        <a:ext cx="1666406" cy="666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90767-D347-4ECA-8A74-35ABF0187CF2}">
      <dsp:nvSpPr>
        <dsp:cNvPr id="0" name=""/>
        <dsp:cNvSpPr/>
      </dsp:nvSpPr>
      <dsp:spPr>
        <a:xfrm>
          <a:off x="0" y="3274"/>
          <a:ext cx="4929186" cy="697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C07DB-5D65-4DB4-B4AE-341EB04D996E}">
      <dsp:nvSpPr>
        <dsp:cNvPr id="0" name=""/>
        <dsp:cNvSpPr/>
      </dsp:nvSpPr>
      <dsp:spPr>
        <a:xfrm>
          <a:off x="210966" y="160191"/>
          <a:ext cx="383574" cy="383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3FE7C-2372-45BD-9418-0466A9F546C9}">
      <dsp:nvSpPr>
        <dsp:cNvPr id="0" name=""/>
        <dsp:cNvSpPr/>
      </dsp:nvSpPr>
      <dsp:spPr>
        <a:xfrm>
          <a:off x="805506" y="3274"/>
          <a:ext cx="4123680" cy="69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9" tIns="73809" rIns="73809" bIns="738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Removing Punctuations, Numbers and Special Characters</a:t>
          </a:r>
        </a:p>
      </dsp:txBody>
      <dsp:txXfrm>
        <a:off x="805506" y="3274"/>
        <a:ext cx="4123680" cy="697408"/>
      </dsp:txXfrm>
    </dsp:sp>
    <dsp:sp modelId="{FB615443-DBA3-44F0-A978-BDB63B113744}">
      <dsp:nvSpPr>
        <dsp:cNvPr id="0" name=""/>
        <dsp:cNvSpPr/>
      </dsp:nvSpPr>
      <dsp:spPr>
        <a:xfrm>
          <a:off x="0" y="875034"/>
          <a:ext cx="4929186" cy="697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FF737-05A0-4D49-8719-16B3760CB78E}">
      <dsp:nvSpPr>
        <dsp:cNvPr id="0" name=""/>
        <dsp:cNvSpPr/>
      </dsp:nvSpPr>
      <dsp:spPr>
        <a:xfrm>
          <a:off x="210966" y="1031951"/>
          <a:ext cx="383574" cy="383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65260-AFB8-43D5-9383-14BB0C32E9A2}">
      <dsp:nvSpPr>
        <dsp:cNvPr id="0" name=""/>
        <dsp:cNvSpPr/>
      </dsp:nvSpPr>
      <dsp:spPr>
        <a:xfrm>
          <a:off x="805506" y="875034"/>
          <a:ext cx="4123680" cy="69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9" tIns="73809" rIns="73809" bIns="738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Removing Short Words</a:t>
          </a:r>
        </a:p>
      </dsp:txBody>
      <dsp:txXfrm>
        <a:off x="805506" y="875034"/>
        <a:ext cx="4123680" cy="697408"/>
      </dsp:txXfrm>
    </dsp:sp>
    <dsp:sp modelId="{2BD5F4D0-D4FD-4660-BBF4-F31166B38BB7}">
      <dsp:nvSpPr>
        <dsp:cNvPr id="0" name=""/>
        <dsp:cNvSpPr/>
      </dsp:nvSpPr>
      <dsp:spPr>
        <a:xfrm>
          <a:off x="0" y="1746795"/>
          <a:ext cx="4929186" cy="697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3854D-35B0-4C29-A900-C985BA123E38}">
      <dsp:nvSpPr>
        <dsp:cNvPr id="0" name=""/>
        <dsp:cNvSpPr/>
      </dsp:nvSpPr>
      <dsp:spPr>
        <a:xfrm>
          <a:off x="210966" y="1903712"/>
          <a:ext cx="383574" cy="383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5D188-3336-44BF-9157-4B6C574EE0A7}">
      <dsp:nvSpPr>
        <dsp:cNvPr id="0" name=""/>
        <dsp:cNvSpPr/>
      </dsp:nvSpPr>
      <dsp:spPr>
        <a:xfrm>
          <a:off x="805506" y="1746795"/>
          <a:ext cx="4123680" cy="69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9" tIns="73809" rIns="73809" bIns="738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Changing the text to lowercase</a:t>
          </a:r>
        </a:p>
      </dsp:txBody>
      <dsp:txXfrm>
        <a:off x="805506" y="1746795"/>
        <a:ext cx="4123680" cy="697408"/>
      </dsp:txXfrm>
    </dsp:sp>
    <dsp:sp modelId="{7BC7B501-0803-46DA-A4AD-070F967471CB}">
      <dsp:nvSpPr>
        <dsp:cNvPr id="0" name=""/>
        <dsp:cNvSpPr/>
      </dsp:nvSpPr>
      <dsp:spPr>
        <a:xfrm>
          <a:off x="0" y="2618556"/>
          <a:ext cx="4929186" cy="697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F1AC8-0D8C-46CE-9CE3-97BBCAF52CD8}">
      <dsp:nvSpPr>
        <dsp:cNvPr id="0" name=""/>
        <dsp:cNvSpPr/>
      </dsp:nvSpPr>
      <dsp:spPr>
        <a:xfrm>
          <a:off x="210966" y="2775473"/>
          <a:ext cx="383574" cy="383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50DAD-1595-45DA-BE5B-4DFD2B6317B3}">
      <dsp:nvSpPr>
        <dsp:cNvPr id="0" name=""/>
        <dsp:cNvSpPr/>
      </dsp:nvSpPr>
      <dsp:spPr>
        <a:xfrm>
          <a:off x="805506" y="2618556"/>
          <a:ext cx="4123680" cy="69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9" tIns="73809" rIns="73809" bIns="738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Tokenization - “This is a sample” -&gt; [“This”, “is”, “a”, “sample”]</a:t>
          </a:r>
        </a:p>
      </dsp:txBody>
      <dsp:txXfrm>
        <a:off x="805506" y="2618556"/>
        <a:ext cx="4123680" cy="697408"/>
      </dsp:txXfrm>
    </dsp:sp>
    <dsp:sp modelId="{D383738F-25FC-4E78-A342-C0746EDFA926}">
      <dsp:nvSpPr>
        <dsp:cNvPr id="0" name=""/>
        <dsp:cNvSpPr/>
      </dsp:nvSpPr>
      <dsp:spPr>
        <a:xfrm>
          <a:off x="0" y="3490317"/>
          <a:ext cx="4929186" cy="697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42730-20B0-49DC-83D6-1B29AF6A82EF}">
      <dsp:nvSpPr>
        <dsp:cNvPr id="0" name=""/>
        <dsp:cNvSpPr/>
      </dsp:nvSpPr>
      <dsp:spPr>
        <a:xfrm>
          <a:off x="210966" y="3647234"/>
          <a:ext cx="383574" cy="383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82736-9DFB-4D0D-8E60-E65B83911CDC}">
      <dsp:nvSpPr>
        <dsp:cNvPr id="0" name=""/>
        <dsp:cNvSpPr/>
      </dsp:nvSpPr>
      <dsp:spPr>
        <a:xfrm>
          <a:off x="805506" y="3490317"/>
          <a:ext cx="4123680" cy="69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9" tIns="73809" rIns="73809" bIns="738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Lemmatization - example: “singing” -&gt; “sing”</a:t>
          </a:r>
        </a:p>
      </dsp:txBody>
      <dsp:txXfrm>
        <a:off x="805506" y="3490317"/>
        <a:ext cx="4123680" cy="697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1487F-BA39-4045-8EA7-131DBC312D08}">
      <dsp:nvSpPr>
        <dsp:cNvPr id="0" name=""/>
        <dsp:cNvSpPr/>
      </dsp:nvSpPr>
      <dsp:spPr>
        <a:xfrm>
          <a:off x="0" y="1739"/>
          <a:ext cx="4929186" cy="881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9A289-BABD-4513-B92C-27B8C2491D72}">
      <dsp:nvSpPr>
        <dsp:cNvPr id="0" name=""/>
        <dsp:cNvSpPr/>
      </dsp:nvSpPr>
      <dsp:spPr>
        <a:xfrm>
          <a:off x="266678" y="200095"/>
          <a:ext cx="484870" cy="4848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CA999-D973-4031-A7DA-30901DC10576}">
      <dsp:nvSpPr>
        <dsp:cNvPr id="0" name=""/>
        <dsp:cNvSpPr/>
      </dsp:nvSpPr>
      <dsp:spPr>
        <a:xfrm>
          <a:off x="1018228" y="1739"/>
          <a:ext cx="3910958" cy="881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01" tIns="93301" rIns="93301" bIns="933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of Youtube API instead of Kaggle dataset</a:t>
          </a:r>
        </a:p>
      </dsp:txBody>
      <dsp:txXfrm>
        <a:off x="1018228" y="1739"/>
        <a:ext cx="3910958" cy="881583"/>
      </dsp:txXfrm>
    </dsp:sp>
    <dsp:sp modelId="{3B010B3D-7F2D-446E-AE6B-F3D0DD5165ED}">
      <dsp:nvSpPr>
        <dsp:cNvPr id="0" name=""/>
        <dsp:cNvSpPr/>
      </dsp:nvSpPr>
      <dsp:spPr>
        <a:xfrm>
          <a:off x="0" y="1103718"/>
          <a:ext cx="4929186" cy="881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F0DBA-B3C6-4AE6-BFE5-82C5D8D31DAA}">
      <dsp:nvSpPr>
        <dsp:cNvPr id="0" name=""/>
        <dsp:cNvSpPr/>
      </dsp:nvSpPr>
      <dsp:spPr>
        <a:xfrm>
          <a:off x="266678" y="1302074"/>
          <a:ext cx="484870" cy="4848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F3F07-729F-46A2-801A-A68506D506BD}">
      <dsp:nvSpPr>
        <dsp:cNvPr id="0" name=""/>
        <dsp:cNvSpPr/>
      </dsp:nvSpPr>
      <dsp:spPr>
        <a:xfrm>
          <a:off x="1018228" y="1103718"/>
          <a:ext cx="3910958" cy="881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01" tIns="93301" rIns="93301" bIns="933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Performing sentiment analysis with history</a:t>
          </a:r>
        </a:p>
      </dsp:txBody>
      <dsp:txXfrm>
        <a:off x="1018228" y="1103718"/>
        <a:ext cx="3910958" cy="881583"/>
      </dsp:txXfrm>
    </dsp:sp>
    <dsp:sp modelId="{A8DE6DF6-E868-45C5-93C3-BFF6F6522D95}">
      <dsp:nvSpPr>
        <dsp:cNvPr id="0" name=""/>
        <dsp:cNvSpPr/>
      </dsp:nvSpPr>
      <dsp:spPr>
        <a:xfrm>
          <a:off x="0" y="2205697"/>
          <a:ext cx="4929186" cy="881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4B263-13EA-4EA8-A40B-D6A9E28FFC1E}">
      <dsp:nvSpPr>
        <dsp:cNvPr id="0" name=""/>
        <dsp:cNvSpPr/>
      </dsp:nvSpPr>
      <dsp:spPr>
        <a:xfrm>
          <a:off x="266678" y="2404054"/>
          <a:ext cx="484870" cy="4848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48280-84D1-40EC-9162-92DE2D6C83EC}">
      <dsp:nvSpPr>
        <dsp:cNvPr id="0" name=""/>
        <dsp:cNvSpPr/>
      </dsp:nvSpPr>
      <dsp:spPr>
        <a:xfrm>
          <a:off x="1018228" y="2205697"/>
          <a:ext cx="3910958" cy="881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01" tIns="93301" rIns="93301" bIns="933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videos suggestion based on user comments </a:t>
          </a:r>
        </a:p>
      </dsp:txBody>
      <dsp:txXfrm>
        <a:off x="1018228" y="2205697"/>
        <a:ext cx="3910958" cy="881583"/>
      </dsp:txXfrm>
    </dsp:sp>
    <dsp:sp modelId="{85E43207-41B4-47A5-BA29-E83AD6C50957}">
      <dsp:nvSpPr>
        <dsp:cNvPr id="0" name=""/>
        <dsp:cNvSpPr/>
      </dsp:nvSpPr>
      <dsp:spPr>
        <a:xfrm>
          <a:off x="0" y="3307677"/>
          <a:ext cx="4929186" cy="881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687AC-7111-4993-98C4-BE4D24115141}">
      <dsp:nvSpPr>
        <dsp:cNvPr id="0" name=""/>
        <dsp:cNvSpPr/>
      </dsp:nvSpPr>
      <dsp:spPr>
        <a:xfrm>
          <a:off x="266678" y="3506033"/>
          <a:ext cx="484870" cy="4848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75804-F84C-4F8F-B6A1-90DF982020B3}">
      <dsp:nvSpPr>
        <dsp:cNvPr id="0" name=""/>
        <dsp:cNvSpPr/>
      </dsp:nvSpPr>
      <dsp:spPr>
        <a:xfrm>
          <a:off x="1018228" y="3307677"/>
          <a:ext cx="3910958" cy="881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01" tIns="93301" rIns="93301" bIns="933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 tagging videos based on comments</a:t>
          </a:r>
        </a:p>
      </dsp:txBody>
      <dsp:txXfrm>
        <a:off x="1018228" y="3307677"/>
        <a:ext cx="3910958" cy="881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bd1db4c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bd1db4c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bd1db4c0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bd1db4c0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bd1db4c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bd1db4c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bd1db4c0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bd1db4c0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bd1db4c0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bd1db4c0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bd1db4c0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3bd1db4c0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bd1db4c0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3bd1db4c0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8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bd1db4c0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3bd1db4c0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bd1db4c0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bd1db4c0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bd1db4c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bd1db4c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bd1db4c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bd1db4c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3bd1db4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3bd1db4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bd1db4c0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bd1db4c0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bd1db4c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3bd1db4c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bd1db4c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3bd1db4c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bd1db4c0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bd1db4c0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bd1db4c0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bd1db4c0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42259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39142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78363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93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4462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0F7F47CF-67C9-420C-80A5-E2069FF0C2DF}" type="datetimeFigureOut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50804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36104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74856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9392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4/22/20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667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6225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4/22/20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7340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698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naek/youtube-n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naek/youtube-n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/>
          <a:srcRect t="9755" b="10173"/>
          <a:stretch/>
        </p:blipFill>
        <p:spPr>
          <a:xfrm>
            <a:off x="20" y="10"/>
            <a:ext cx="9143980" cy="5143489"/>
          </a:xfrm>
          <a:prstGeom prst="rect">
            <a:avLst/>
          </a:prstGeom>
          <a:noFill/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Sentimental Analysis on YouTube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169575" y="3871750"/>
            <a:ext cx="86628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Sameera Turupu	  Aditya Bhamidipati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Master’s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Georgia State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29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359832" y="479822"/>
            <a:ext cx="2284555" cy="3883033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/>
              <a:t>Data preprocessing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8" name="Google Shape;123;p22">
            <a:extLst>
              <a:ext uri="{FF2B5EF4-FFF2-40B4-BE49-F238E27FC236}">
                <a16:creationId xmlns:a16="http://schemas.microsoft.com/office/drawing/2014/main" id="{887542EA-47E6-4C77-B4BA-610BF46EE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956852"/>
              </p:ext>
            </p:extLst>
          </p:nvPr>
        </p:nvGraphicFramePr>
        <p:xfrm>
          <a:off x="466725" y="479822"/>
          <a:ext cx="49291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11381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Architecture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8116A9B-9DFD-4BF1-BBD5-B892A4BCF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120" y="824257"/>
            <a:ext cx="5090135" cy="34435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0" name="Oval 77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5143500"/>
          </a:xfrm>
          <a:prstGeom prst="rect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482601" y="482599"/>
            <a:ext cx="2764734" cy="41465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Comment analysis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790335" y="292395"/>
            <a:ext cx="4949628" cy="46517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/>
          </a:bodyPr>
          <a:lstStyle/>
          <a:p>
            <a:pPr marL="457200" lvl="0" indent="-182880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Input - Preprocessed data</a:t>
            </a:r>
          </a:p>
          <a:p>
            <a:pPr marL="457200" lvl="0" indent="-182880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 err="1"/>
              <a:t>TextBlob</a:t>
            </a:r>
            <a:r>
              <a:rPr lang="en-US" dirty="0"/>
              <a:t> for finding the polarity of comments in RDD</a:t>
            </a:r>
          </a:p>
          <a:p>
            <a:pPr marL="457200" lvl="0" indent="-182880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Aggregated the total comments, likes, views and dislikes for a video using Spark SQL</a:t>
            </a:r>
          </a:p>
          <a:p>
            <a:pPr marL="457200" lvl="0" indent="-182880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Applied Logistic Regression on analyzed data using Spark ML </a:t>
            </a:r>
          </a:p>
          <a:p>
            <a:pPr marL="914400" lvl="1" indent="-182880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 err="1"/>
              <a:t>StringIndexer</a:t>
            </a:r>
            <a:r>
              <a:rPr lang="en-US" dirty="0">
                <a:highlight>
                  <a:srgbClr val="FFFFFF"/>
                </a:highlight>
              </a:rPr>
              <a:t> - label encoding </a:t>
            </a:r>
          </a:p>
          <a:p>
            <a:pPr marL="914400" lvl="1" indent="-182880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 err="1"/>
              <a:t>OneHotEncoderEstimator</a:t>
            </a:r>
            <a:r>
              <a:rPr lang="en-US" dirty="0">
                <a:highlight>
                  <a:srgbClr val="FFFFFF"/>
                </a:highlight>
              </a:rPr>
              <a:t> - categorical value represents the numerical value of the entry in the dataset.</a:t>
            </a:r>
          </a:p>
          <a:p>
            <a:pPr marL="914400" lvl="1" indent="-182880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 err="1"/>
              <a:t>VectorAssembler</a:t>
            </a:r>
            <a:r>
              <a:rPr lang="en-US" dirty="0">
                <a:highlight>
                  <a:srgbClr val="FFFFFF"/>
                </a:highlight>
              </a:rPr>
              <a:t> - takes multiple columns as input and outputs a single column </a:t>
            </a:r>
          </a:p>
          <a:p>
            <a:pPr marL="914400" lvl="1" indent="-182880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>
                <a:highlight>
                  <a:srgbClr val="FFFFFF"/>
                </a:highlight>
              </a:rPr>
              <a:t>Accuracy - ~79%</a:t>
            </a:r>
          </a:p>
        </p:txBody>
      </p:sp>
      <p:sp>
        <p:nvSpPr>
          <p:cNvPr id="152" name="Oval 83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4672260"/>
            <a:ext cx="342900" cy="3429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3" name="Oval 85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4694155"/>
            <a:ext cx="299110" cy="299111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93024"/>
            <a:ext cx="9144000" cy="1957849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788670" y="3266769"/>
            <a:ext cx="6814455" cy="11041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5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Comment </a:t>
            </a:r>
            <a:r>
              <a:rPr lang="en-US" sz="5000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Analyis</a:t>
            </a:r>
            <a:r>
              <a:rPr lang="en-US" sz="5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 results</a:t>
            </a: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58370" y="542286"/>
            <a:ext cx="7424974" cy="2487366"/>
          </a:xfrm>
          <a:prstGeom prst="rect">
            <a:avLst/>
          </a:prstGeom>
          <a:noFill/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3833622"/>
            <a:ext cx="810678" cy="810676"/>
            <a:chOff x="9685338" y="4460675"/>
            <a:chExt cx="1080904" cy="1080902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11381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5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Data Pipeline for Tag Analysis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8" name="Google Shape;148;p2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90624" y="832538"/>
            <a:ext cx="5142409" cy="3435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0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Rectangle 1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Rectangle 1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7" name="Group 1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88" name="Oval 1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9" name="Oval 1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0" name="Rectangle 118">
            <a:extLst>
              <a:ext uri="{FF2B5EF4-FFF2-40B4-BE49-F238E27FC236}">
                <a16:creationId xmlns:a16="http://schemas.microsoft.com/office/drawing/2014/main" id="{CFB57ED5-941D-44E2-9320-56A0A026F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1" name="Rectangle 120">
            <a:extLst>
              <a:ext uri="{FF2B5EF4-FFF2-40B4-BE49-F238E27FC236}">
                <a16:creationId xmlns:a16="http://schemas.microsoft.com/office/drawing/2014/main" id="{7A1BE9A9-6FBF-4CF1-8F0C-BFCFF1FD9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489930"/>
            <a:ext cx="8181594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7"/>
          <a:srcRect t="7505" r="-2" b="-2"/>
          <a:stretch/>
        </p:blipFill>
        <p:spPr>
          <a:xfrm>
            <a:off x="475499" y="550443"/>
            <a:ext cx="4325101" cy="3767272"/>
          </a:xfrm>
          <a:prstGeom prst="rect">
            <a:avLst/>
          </a:prstGeom>
          <a:noFill/>
        </p:spPr>
      </p:pic>
      <p:sp>
        <p:nvSpPr>
          <p:cNvPr id="192" name="Rectangle 122">
            <a:extLst>
              <a:ext uri="{FF2B5EF4-FFF2-40B4-BE49-F238E27FC236}">
                <a16:creationId xmlns:a16="http://schemas.microsoft.com/office/drawing/2014/main" id="{C4AE8163-578C-46A4-BF65-BD3AEEF2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0" y="616743"/>
            <a:ext cx="3862197" cy="363467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5034915" y="790575"/>
            <a:ext cx="3461385" cy="2802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Tag Analysis</a:t>
            </a:r>
            <a:b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results</a:t>
            </a:r>
          </a:p>
        </p:txBody>
      </p:sp>
      <p:sp>
        <p:nvSpPr>
          <p:cNvPr id="193" name="Rectangle 124">
            <a:extLst>
              <a:ext uri="{FF2B5EF4-FFF2-40B4-BE49-F238E27FC236}">
                <a16:creationId xmlns:a16="http://schemas.microsoft.com/office/drawing/2014/main" id="{346F56CC-F97A-40DF-9A88-6D8BF7A6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4317715"/>
            <a:ext cx="818159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26">
            <a:extLst>
              <a:ext uri="{FF2B5EF4-FFF2-40B4-BE49-F238E27FC236}">
                <a16:creationId xmlns:a16="http://schemas.microsoft.com/office/drawing/2014/main" id="{694818F1-2ACF-4181-B8B6-7637EB92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95" name="Oval 180">
              <a:extLst>
                <a:ext uri="{FF2B5EF4-FFF2-40B4-BE49-F238E27FC236}">
                  <a16:creationId xmlns:a16="http://schemas.microsoft.com/office/drawing/2014/main" id="{31BF4AB6-91C5-40DA-AFC8-BBDA46BB2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6" name="Oval 181">
              <a:extLst>
                <a:ext uri="{FF2B5EF4-FFF2-40B4-BE49-F238E27FC236}">
                  <a16:creationId xmlns:a16="http://schemas.microsoft.com/office/drawing/2014/main" id="{CA6D6306-ED75-4DC2-9BEF-160516C2F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95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65" name="Oval 96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66" name="Rectangle 9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359832" y="479822"/>
            <a:ext cx="2284555" cy="3883033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/>
              <a:t>Future SCOPe</a:t>
            </a:r>
          </a:p>
        </p:txBody>
      </p:sp>
      <p:grpSp>
        <p:nvGrpSpPr>
          <p:cNvPr id="167" name="Group 10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8" name="Oval 10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5" name="TextBox 1">
            <a:extLst>
              <a:ext uri="{FF2B5EF4-FFF2-40B4-BE49-F238E27FC236}">
                <a16:creationId xmlns:a16="http://schemas.microsoft.com/office/drawing/2014/main" id="{CD485C4D-9077-4579-8538-4FF06D8A7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838767"/>
              </p:ext>
            </p:extLst>
          </p:nvPr>
        </p:nvGraphicFramePr>
        <p:xfrm>
          <a:off x="466725" y="479822"/>
          <a:ext cx="49291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8424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11381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5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Github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60" name="Google Shape;160;p2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505395" y="756601"/>
            <a:ext cx="5192407" cy="3511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80" name="Oval 113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1" name="Oval 114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11381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Trello </a:t>
            </a:r>
          </a:p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Board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66" name="Google Shape;166;p29"/>
          <p:cNvPicPr preferRelativeResize="0"/>
          <p:nvPr/>
        </p:nvPicPr>
        <p:blipFill rotWithShape="1">
          <a:blip r:embed="rId7"/>
          <a:srcRect r="1" b="16008"/>
          <a:stretch/>
        </p:blipFill>
        <p:spPr>
          <a:xfrm>
            <a:off x="690624" y="996629"/>
            <a:ext cx="4985547" cy="3098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15CE9-0EAB-4327-9879-7DB8F9FD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4887181" cy="417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</a:pPr>
            <a:r>
              <a:rPr lang="en-US" sz="6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77032" y="2541493"/>
            <a:ext cx="2743200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20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50196" y="1427478"/>
            <a:ext cx="2288545" cy="2288541"/>
            <a:chOff x="7933595" y="1903304"/>
            <a:chExt cx="3051394" cy="305138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FE915030-D5EA-479E-85D0-4F04376808F0}"/>
              </a:ext>
            </a:extLst>
          </p:cNvPr>
          <p:cNvSpPr/>
          <p:nvPr/>
        </p:nvSpPr>
        <p:spPr>
          <a:xfrm>
            <a:off x="6465105" y="2222205"/>
            <a:ext cx="265813" cy="3445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CCE49D-16AB-4B63-920F-2F711E22A2CC}"/>
              </a:ext>
            </a:extLst>
          </p:cNvPr>
          <p:cNvSpPr/>
          <p:nvPr/>
        </p:nvSpPr>
        <p:spPr>
          <a:xfrm>
            <a:off x="7376437" y="2229363"/>
            <a:ext cx="265813" cy="3445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oon 3">
            <a:extLst>
              <a:ext uri="{FF2B5EF4-FFF2-40B4-BE49-F238E27FC236}">
                <a16:creationId xmlns:a16="http://schemas.microsoft.com/office/drawing/2014/main" id="{EDF15A35-C297-42A2-81D8-93E3F31A70A7}"/>
              </a:ext>
            </a:extLst>
          </p:cNvPr>
          <p:cNvSpPr/>
          <p:nvPr/>
        </p:nvSpPr>
        <p:spPr>
          <a:xfrm rot="16200000">
            <a:off x="6895745" y="2602979"/>
            <a:ext cx="344502" cy="972877"/>
          </a:xfrm>
          <a:prstGeom prst="moon">
            <a:avLst>
              <a:gd name="adj" fmla="val 1708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400"/>
              <a:t>Introduction</a:t>
            </a:r>
          </a:p>
        </p:txBody>
      </p:sp>
      <p:sp>
        <p:nvSpPr>
          <p:cNvPr id="112" name="Rectangle 86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1509969"/>
            <a:ext cx="7543800" cy="6051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Google Shape;76;p16">
            <a:extLst>
              <a:ext uri="{FF2B5EF4-FFF2-40B4-BE49-F238E27FC236}">
                <a16:creationId xmlns:a16="http://schemas.microsoft.com/office/drawing/2014/main" id="{CE523146-CDAB-40DF-9B8A-B85C8F85D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494757"/>
              </p:ext>
            </p:extLst>
          </p:nvPr>
        </p:nvGraphicFramePr>
        <p:xfrm>
          <a:off x="802481" y="1789042"/>
          <a:ext cx="7543800" cy="271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01C40124-1649-4FF2-8F64-C8284EB9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86727CD-9977-4B25-9516-2B6E06AAA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19F4D31-E06B-4B98-A1F1-A29AFCBDD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75500" y="363474"/>
            <a:ext cx="5621905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400" dirty="0"/>
              <a:t>Motivation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75500" y="1591056"/>
            <a:ext cx="4218773" cy="30380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182880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Likes can be misleading which is why comments are also necessary for determining the polarity of  a video</a:t>
            </a:r>
          </a:p>
          <a:p>
            <a:pPr marL="457200" lvl="0" indent="-182880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Tag is another measure of how popular a video is. </a:t>
            </a:r>
          </a:p>
          <a:p>
            <a:pPr marL="274320" lvl="0" indent="0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85000"/>
              <a:buNone/>
            </a:pPr>
            <a:r>
              <a:rPr lang="en-US" dirty="0"/>
              <a:t>    E.g., #funny, #dogs, #crazy</a:t>
            </a: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869711" y="2078883"/>
            <a:ext cx="3210323" cy="2859940"/>
          </a:xfrm>
          <a:prstGeom prst="rect">
            <a:avLst/>
          </a:prstGeom>
          <a:noFill/>
        </p:spPr>
      </p:pic>
      <p:pic>
        <p:nvPicPr>
          <p:cNvPr id="63" name="Google Shape;63;p1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869711" y="1570482"/>
            <a:ext cx="3210323" cy="4639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7" name="Oval 76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8" name="Group 8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776" y="1259676"/>
            <a:ext cx="2624148" cy="2624144"/>
            <a:chOff x="1061035" y="1679569"/>
            <a:chExt cx="3498864" cy="349885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117608" y="1782646"/>
            <a:ext cx="1980485" cy="1578205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3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90" name="Rectangle 8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26708" y="2541494"/>
            <a:ext cx="2743200" cy="60512"/>
          </a:xfrm>
          <a:prstGeom prst="rect">
            <a:avLst/>
          </a:prstGeom>
          <a:blipFill dpi="0" rotWithShape="1">
            <a:blip r:embed="rId7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Google Shape;70;p15"/>
          <p:cNvSpPr txBox="1">
            <a:spLocks noGrp="1"/>
          </p:cNvSpPr>
          <p:nvPr>
            <p:ph type="body" idx="1"/>
          </p:nvPr>
        </p:nvSpPr>
        <p:spPr>
          <a:xfrm>
            <a:off x="4560816" y="544045"/>
            <a:ext cx="3856994" cy="405540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Input description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Exploratory data analysis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Data Preprocessing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Architecture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Comment analysis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Data pipeline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Tag analysis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Collaborations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Rows: ~50000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Source: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https://www.kaggle.com/datasnaek/youtube-new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85839"/>
            <a:ext cx="82400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contd..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Rows: ~50000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dirty="0"/>
              <a:t>Source: </a:t>
            </a:r>
            <a:r>
              <a:rPr lang="fr-FR" u="sng" dirty="0">
                <a:solidFill>
                  <a:schemeClr val="hlink"/>
                </a:solidFill>
                <a:hlinkClick r:id="rId3"/>
              </a:rPr>
              <a:t>https://www.kaggle.com/datasnaek/youtube-new</a:t>
            </a:r>
            <a:endParaRPr lang="fr-F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338545"/>
            <a:ext cx="8520601" cy="13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D5D3575F-6BD1-4889-A240-1A683CAA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037193D-F8C4-4234-A7D1-A24AD3AC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50CAB3-089A-49FB-8B72-B3ABD5A4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510F87B-4C36-4922-9DFC-5373F6D6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F4E2F9E-4DA4-4F83-9136-4D04AE769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1C5CFE5-AF0C-48ED-AB2C-40E04574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1D973E-526C-4C77-B73C-1F9CAD017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5715" y="0"/>
            <a:ext cx="915543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FD4C8A3-6328-4053-AA3E-B90EA418F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93025"/>
            <a:ext cx="9144000" cy="1957848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788670" y="3266769"/>
            <a:ext cx="6814455" cy="11041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5000" kern="1200" cap="all" baseline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1762" y="638482"/>
            <a:ext cx="2823019" cy="2343951"/>
          </a:xfrm>
          <a:prstGeom prst="rect">
            <a:avLst/>
          </a:prstGeom>
          <a:noFill/>
        </p:spPr>
      </p:pic>
      <p:pic>
        <p:nvPicPr>
          <p:cNvPr id="107" name="Google Shape;107;p20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2829829" y="772563"/>
            <a:ext cx="2823016" cy="2209870"/>
          </a:xfrm>
          <a:prstGeom prst="rect">
            <a:avLst/>
          </a:prstGeom>
          <a:noFill/>
        </p:spPr>
      </p:pic>
      <p:pic>
        <p:nvPicPr>
          <p:cNvPr id="106" name="Google Shape;106;p20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652845" y="772563"/>
            <a:ext cx="3353887" cy="2209870"/>
          </a:xfrm>
          <a:prstGeom prst="rect">
            <a:avLst/>
          </a:prstGeom>
          <a:noFill/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D901EAB-7BBC-4861-B179-A436135D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3833622"/>
            <a:ext cx="810678" cy="810676"/>
            <a:chOff x="9685338" y="4460675"/>
            <a:chExt cx="1080904" cy="108090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5E14F4A-DDFB-49CD-909B-CCA5DF9B1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0C767BB-2CD3-4BE8-9693-4F1BEF27B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5715" y="0"/>
            <a:ext cx="915543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93025"/>
            <a:ext cx="9144000" cy="1957848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788670" y="3266769"/>
            <a:ext cx="6814455" cy="11041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900" kern="1200" cap="all" baseline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Exploratory data analysis contd..</a:t>
            </a: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226424" y="192015"/>
            <a:ext cx="3737344" cy="2916421"/>
          </a:xfrm>
          <a:prstGeom prst="rect">
            <a:avLst/>
          </a:prstGeom>
          <a:noFill/>
        </p:spPr>
      </p:pic>
      <p:pic>
        <p:nvPicPr>
          <p:cNvPr id="97" name="Google Shape;97;p19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4470102" y="143540"/>
            <a:ext cx="4173278" cy="2973345"/>
          </a:xfrm>
          <a:prstGeom prst="rect">
            <a:avLst/>
          </a:prstGeom>
          <a:noFill/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3833622"/>
            <a:ext cx="810678" cy="810676"/>
            <a:chOff x="9685338" y="4460675"/>
            <a:chExt cx="1080904" cy="108090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0" y="1017725"/>
            <a:ext cx="1849854" cy="21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463" y="1151275"/>
            <a:ext cx="2854388" cy="20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7575" y="999350"/>
            <a:ext cx="3665300" cy="21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294900"/>
            <a:ext cx="35259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6325" y="3409573"/>
            <a:ext cx="3590995" cy="14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327</Words>
  <Application>Microsoft Macintosh PowerPoint</Application>
  <PresentationFormat>On-screen Show (16:9)</PresentationFormat>
  <Paragraphs>69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Sentimental Analysis on YouTube</vt:lpstr>
      <vt:lpstr>Introduction</vt:lpstr>
      <vt:lpstr>Motivation</vt:lpstr>
      <vt:lpstr>Next Steps</vt:lpstr>
      <vt:lpstr>Data description</vt:lpstr>
      <vt:lpstr>Data description contd..</vt:lpstr>
      <vt:lpstr>Exploratory data analysis</vt:lpstr>
      <vt:lpstr>Exploratory data analysis contd..</vt:lpstr>
      <vt:lpstr>Technology Stack</vt:lpstr>
      <vt:lpstr>Data preprocessing</vt:lpstr>
      <vt:lpstr>Architecture</vt:lpstr>
      <vt:lpstr>Comment analysis</vt:lpstr>
      <vt:lpstr>Comment Analyis results</vt:lpstr>
      <vt:lpstr>Data Pipeline for Tag Analysis</vt:lpstr>
      <vt:lpstr>Tag Analysis results</vt:lpstr>
      <vt:lpstr>Future SCOPe</vt:lpstr>
      <vt:lpstr>Github</vt:lpstr>
      <vt:lpstr>Trello  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on YouTube</dc:title>
  <dc:creator>Sameera Turupu</dc:creator>
  <cp:lastModifiedBy>Sameera Turupu</cp:lastModifiedBy>
  <cp:revision>6</cp:revision>
  <dcterms:created xsi:type="dcterms:W3CDTF">2020-04-22T12:56:38Z</dcterms:created>
  <dcterms:modified xsi:type="dcterms:W3CDTF">2020-04-22T13:32:13Z</dcterms:modified>
</cp:coreProperties>
</file>