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9231-32B5-B3BB-0FE8-0D38B29C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68B14-6333-610B-BF7E-0F22C96D0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344A1-14DE-8E95-6D28-90930B20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92A7-3DEE-4657-BBBA-6804A229CC4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5CC68-8797-89FD-A482-9A317717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634D4-4AE1-13F5-CE30-34C2CA2B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237-4076-4B94-B3BE-E7BC0CA8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5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7C8E-95B4-D058-F831-9CE243B6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FE324-DAF6-0746-7042-D74ABDAF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769F2-DAF7-E4D6-A748-19394C45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92A7-3DEE-4657-BBBA-6804A229CC4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7F23E-500E-A924-E93A-F4C293C3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D044-28A0-CF1E-BAB9-15A6DB5D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237-4076-4B94-B3BE-E7BC0CA8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4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C5DF-9D99-83EB-F12A-EB0B169EA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9C031-FD4B-0A5D-6A4F-21173AF1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9669D-64E7-737B-0AE1-DEC1D26B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92A7-3DEE-4657-BBBA-6804A229CC4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6FB21-70A6-11BC-DDD1-66B43B78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C6A1-F4C4-C213-F568-D9FA639A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237-4076-4B94-B3BE-E7BC0CA8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110C-E11A-A708-2C18-4C27FF5D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F324-FB63-22F4-456E-1C522FD2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4F81A-FF43-5120-8DB8-E7224C17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92A7-3DEE-4657-BBBA-6804A229CC4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FAF84-37BE-22A1-7A83-73E50D16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FF2C-5E2C-0AC8-7995-FC331BB6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237-4076-4B94-B3BE-E7BC0CA8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5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2CF4-9DE0-2365-FF38-6C857112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470B9-B0AD-C074-5DC5-74F55950C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2240-FB5D-5D73-1907-ACD004B3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92A7-3DEE-4657-BBBA-6804A229CC4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32E22-4BE9-4B32-50D8-40463D86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58021-CE3A-D41C-4C75-02A44E6C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237-4076-4B94-B3BE-E7BC0CA8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D522-9C90-129C-758F-8C747D91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1D86-698E-1427-A941-CF74F962E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70180-8970-9439-972D-6DDF3FD3D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64F0-3E7D-90C8-5155-1C338463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92A7-3DEE-4657-BBBA-6804A229CC4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A77D5-9411-1D19-FAF2-C775D51D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BCDFB-D608-A121-AC6B-7A6A059C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237-4076-4B94-B3BE-E7BC0CA8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F557-287D-904D-9A34-999BD417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77063-3F77-D5C5-A92D-736E8A414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4AFBA-F16E-BA8E-861E-538D227B0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3C813-B6EC-65E3-E65B-E7B6A4CA4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47753-0E20-4DB0-53C7-EF9F2743D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39C14-65F0-2ABA-F84D-3C31F28F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92A7-3DEE-4657-BBBA-6804A229CC4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57B80-45AD-DD52-B71F-08388977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D99BE-4990-006E-1E54-AF507612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237-4076-4B94-B3BE-E7BC0CA8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D570-25CA-7787-4EC3-69BF8D14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115BB-67AB-6514-BEF4-DD1792AA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92A7-3DEE-4657-BBBA-6804A229CC4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ED277-77B7-645D-C54A-21B99479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0ACB2-1770-1E9B-C5DB-9C721CF9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237-4076-4B94-B3BE-E7BC0CA8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6C4B7-4E04-E6C6-6256-15FEBC55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92A7-3DEE-4657-BBBA-6804A229CC4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395C6-1470-052F-D5CB-6DD56989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EDCB2-CC8D-6E6A-6F83-F142B28E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237-4076-4B94-B3BE-E7BC0CA8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B296-B20E-F456-DBD6-0CEDDD6A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6F58-0239-B0EB-CFBD-5F4DE08F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11175-0E43-6224-4800-6C9E5A89E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ABE73-F168-792C-25A0-D91C350E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92A7-3DEE-4657-BBBA-6804A229CC4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55A72-94BB-70F4-ADF9-1F4E9B3C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3F4F0-96E1-91F2-471C-1ACBD0FF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237-4076-4B94-B3BE-E7BC0CA8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CA16-427A-53F1-E5F0-068D2B32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FCB35-095A-17D2-F342-6841C3F82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BBD3A-1BC4-6918-BBFD-753212E5C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59CF-2019-3757-3E31-74664099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92A7-3DEE-4657-BBBA-6804A229CC4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7CDD0-2235-48D7-A8C6-073C7D5B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AEC7D-8172-396D-2DB9-A8DB2293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237-4076-4B94-B3BE-E7BC0CA8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2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BA1A4-49E2-8714-6436-E2ABD181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9257-B559-9309-0C9F-1448E1CDF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EF5A1-4BA2-27C5-2CC7-F16C0E3AD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F92A7-3DEE-4657-BBBA-6804A229CC4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C1608-E885-5769-6B2B-189F7D611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D0E9-EC30-B3A0-1D80-3FC447B7A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4237-4076-4B94-B3BE-E7BC0CA8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DBFF-F6F4-2FB3-4CD7-40A93512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455" y="1691751"/>
            <a:ext cx="7957625" cy="1241009"/>
          </a:xfrm>
          <a:solidFill>
            <a:srgbClr val="FFFF00">
              <a:alpha val="25000"/>
            </a:srgbClr>
          </a:solidFill>
        </p:spPr>
        <p:txBody>
          <a:bodyPr>
            <a:normAutofit/>
          </a:bodyPr>
          <a:lstStyle/>
          <a:p>
            <a:r>
              <a:rPr lang="en-US" sz="6600" b="1" i="1" dirty="0">
                <a:solidFill>
                  <a:srgbClr val="FF0000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SEASON’S GREETINGS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9E8BB-9772-919F-58A9-ABF4AC220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37782"/>
            <a:ext cx="10325686" cy="970316"/>
          </a:xfrm>
          <a:solidFill>
            <a:srgbClr val="00B0F0">
              <a:alpha val="54000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May The Rains Way Away Your Worries And Bring New Beginning.</a:t>
            </a:r>
          </a:p>
          <a:p>
            <a:r>
              <a:rPr lang="en-US" sz="3200" dirty="0"/>
              <a:t>Have A Joyful And Peaceful And Peaceful Monsoon</a:t>
            </a:r>
          </a:p>
        </p:txBody>
      </p:sp>
    </p:spTree>
    <p:extLst>
      <p:ext uri="{BB962C8B-B14F-4D97-AF65-F5344CB8AC3E}">
        <p14:creationId xmlns:p14="http://schemas.microsoft.com/office/powerpoint/2010/main" val="301121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SEASON’S GREETINGS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2024-08-24T17:39:33Z</dcterms:created>
  <dcterms:modified xsi:type="dcterms:W3CDTF">2024-08-24T17:53:56Z</dcterms:modified>
</cp:coreProperties>
</file>