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1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98EC5-832A-3A89-257C-AB6B0EBDB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650E27-BB4A-FADF-5DDF-BDA88426D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B5663-C594-5896-1363-CBB3F1EAA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82E2-52F2-4C9F-A847-05F4ED934658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DB295-A175-50DF-9548-AAB6D15E8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062C5-28CB-975F-3A02-E922A2ECC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C752-7622-4706-B2B7-2D08E4B88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3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7694D-D19C-EE82-58C7-F4CAC03E8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7857E-136B-8ED6-45AA-2431DF872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26C19-062C-866D-476B-9EBA2CA6A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82E2-52F2-4C9F-A847-05F4ED934658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83DC7-61B0-510B-7510-BC617B9BE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EECF7-CA6C-8BB3-9769-4B2E3C466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C752-7622-4706-B2B7-2D08E4B88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7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0DA73F-C43D-4367-E222-2C6A08573F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AA367-EDFF-DEE6-976C-9014801B6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B1A0A-ACF5-A2C1-2E7D-A68E639EC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82E2-52F2-4C9F-A847-05F4ED934658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D5A48-CA13-6164-411A-E53B0186B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18684-A4CB-3BE1-65C6-58A824502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C752-7622-4706-B2B7-2D08E4B88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6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5C2B2-74B0-45AF-CC5C-C29D66568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5AF05-F4F7-3368-5983-A0A87DF57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0D2E0-6EF9-2624-4143-55BBE10D5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82E2-52F2-4C9F-A847-05F4ED934658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0E34B-40EB-5D20-7452-E6EA0F9CE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11555-2619-F80D-1154-BC18CA1C5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C752-7622-4706-B2B7-2D08E4B88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52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797C2-3080-D7B2-2EFB-5A85F9014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C125C-6159-8DD9-0A35-80CC1A691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9E2CF-9B65-6EC3-2821-67CA67A31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82E2-52F2-4C9F-A847-05F4ED934658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49D88-04D0-1863-3C39-A239F414D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2F310-FEEE-B6CF-1ECD-4638962F6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C752-7622-4706-B2B7-2D08E4B88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53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4C8F6-752A-AE81-7A4E-68EBBC5D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1B84E-8FC6-ADBF-3BDE-71DB8313D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C04FF-1EE9-B33C-167C-E965CCA7E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4837D-2E1D-5568-E1BE-0B3617355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82E2-52F2-4C9F-A847-05F4ED934658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1768B-F01A-4FBC-94B6-4A662116F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F1550-19B8-85E8-1E8A-89B060784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C752-7622-4706-B2B7-2D08E4B88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97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EEEF-0EE3-7F87-2E15-7D558F194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4BEDD-0707-9F7A-F88F-C01145E94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F41AF-26B2-3BC7-D0E2-0B89285F3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98DBC0-3123-02E0-D59A-DA96A94F0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05261D-C542-F461-7812-84921F072A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33ABD-B177-D31F-3DFB-164F6C877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82E2-52F2-4C9F-A847-05F4ED934658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4A1445-A249-0A9C-2AF3-10C3B7D21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BBF9A6-58B4-AE68-FBE3-578D518B1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C752-7622-4706-B2B7-2D08E4B88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55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BED57-F9BE-EA4E-F229-42C47E339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6978E5-120E-14AD-E3C1-4FDA074FE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82E2-52F2-4C9F-A847-05F4ED934658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E2BA99-C956-787E-5943-B00BBB907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1F3FC7-0FF3-5223-8949-C441EE7E5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C752-7622-4706-B2B7-2D08E4B88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70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558BD1-986B-F3F7-DA81-B5077518F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82E2-52F2-4C9F-A847-05F4ED934658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1CA2A-C84E-5661-983F-AE80B6EE5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A6266-13F7-A792-1440-76856C5E6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C752-7622-4706-B2B7-2D08E4B88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01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C9732-E5A4-53F7-20F0-2464D3376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9B78E-BB37-9119-777E-CFDFF6783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B41D22-5E69-5108-D463-E3912BEA8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DFCE9-B8C4-9DFF-465C-13ACC00A6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82E2-52F2-4C9F-A847-05F4ED934658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A072E-68B8-EA78-68AD-3743C9039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6CBB7-2882-683A-466B-18D954A3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C752-7622-4706-B2B7-2D08E4B88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6BE6B-2393-8531-773E-597270B1B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66CE65-2329-4F91-B8EF-45659056D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5C46F6-5959-A0FB-ECC0-DE1B813FF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A2737-C16F-1CDA-8991-D3C0A3A10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82E2-52F2-4C9F-A847-05F4ED934658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0E0F1-00FD-55B1-04DB-94F91A146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9278C-7BCA-7D6B-1C5F-2DA598F3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C752-7622-4706-B2B7-2D08E4B88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48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EC45A2-CAD4-C667-92B9-0D6EE220D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5675A-99DB-1CC5-0A76-8134823C5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2E802-3942-92DF-3154-2ED9064F5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582E2-52F2-4C9F-A847-05F4ED934658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3C84D-5120-647A-F1AF-12177456C2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AD326-6433-9434-2BF2-C87CE3690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EC752-7622-4706-B2B7-2D08E4B88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85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6000" b="-3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9A873-848C-DBA9-BBFA-AAC6D89632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723" y="41309"/>
            <a:ext cx="10052551" cy="716920"/>
          </a:xfrm>
          <a:solidFill>
            <a:srgbClr val="00B050">
              <a:alpha val="80000"/>
            </a:srgbClr>
          </a:solidFill>
          <a:ln w="31750">
            <a:solidFill>
              <a:srgbClr val="FFFF00"/>
            </a:solidFill>
            <a:prstDash val="sysDash"/>
          </a:ln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ALIGARH MUSLIM UNIVRSITY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05D3B-1F63-331A-FFD9-2EE221ED0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422840"/>
            <a:ext cx="5951569" cy="2336687"/>
          </a:xfrm>
          <a:solidFill>
            <a:schemeClr val="tx2">
              <a:lumMod val="25000"/>
              <a:alpha val="56000"/>
            </a:schemeClr>
          </a:solidFill>
          <a:ln w="38100">
            <a:solidFill>
              <a:schemeClr val="bg1"/>
            </a:solidFill>
            <a:prstDash val="dash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algn="l"/>
            <a:r>
              <a:rPr lang="en-US" sz="8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2024-2025</a:t>
            </a:r>
          </a:p>
          <a:p>
            <a:pPr algn="l"/>
            <a:r>
              <a:rPr lang="en-US" sz="8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MAGAZINE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A9F1F2-32AD-0C6E-C104-C3A947D198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74" y="98473"/>
            <a:ext cx="889897" cy="88626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893331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ALIGARH MUSLIM UNIVRSITY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2024-08-24T18:00:18Z</dcterms:created>
  <dcterms:modified xsi:type="dcterms:W3CDTF">2024-08-24T18:25:33Z</dcterms:modified>
</cp:coreProperties>
</file>