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1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5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48662-2504-4510-8DC8-54472006B26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80842-10A5-458F-B888-EEA11B6E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01A4-D302-2460-1A15-F896C0C99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87" y="247211"/>
            <a:ext cx="6450225" cy="4077654"/>
          </a:xfrm>
          <a:solidFill>
            <a:schemeClr val="tx2">
              <a:lumMod val="40000"/>
              <a:lumOff val="60000"/>
              <a:alpha val="62000"/>
            </a:schemeClr>
          </a:solidFill>
        </p:spPr>
        <p:txBody>
          <a:bodyPr>
            <a:normAutofit/>
          </a:bodyPr>
          <a:lstStyle/>
          <a:p>
            <a:r>
              <a:rPr lang="en-US" b="1" i="1" dirty="0"/>
              <a:t>DEPARTMENT OF COMPUTER SCIENCE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PRESENT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IT FEST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F3A43-9539-DE23-5E34-0E9B6B54B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4953"/>
            <a:ext cx="6858000" cy="61501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85000" lnSpcReduction="1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A FREE EVENT FOR ALL 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9CBFA-3472-D053-8FF9-C535F92A7060}"/>
              </a:ext>
            </a:extLst>
          </p:cNvPr>
          <p:cNvSpPr txBox="1"/>
          <p:nvPr/>
        </p:nvSpPr>
        <p:spPr>
          <a:xfrm>
            <a:off x="420130" y="9045143"/>
            <a:ext cx="5863279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EXPREIENCE A LATEST TRENDS IN TECHNOLOGY AND LEARN CAREER PATHWAYS IN IT SECTOR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MONDAY 2:00PM TO 5:00 PM</a:t>
            </a:r>
          </a:p>
        </p:txBody>
      </p:sp>
    </p:spTree>
    <p:extLst>
      <p:ext uri="{BB962C8B-B14F-4D97-AF65-F5344CB8AC3E}">
        <p14:creationId xmlns:p14="http://schemas.microsoft.com/office/powerpoint/2010/main" val="238537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35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DEPARTMENT OF COMPUTER SCIENCE  PRESENT  IT FEST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2024-08-31T17:23:35Z</dcterms:created>
  <dcterms:modified xsi:type="dcterms:W3CDTF">2024-08-31T17:37:05Z</dcterms:modified>
</cp:coreProperties>
</file>