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76" r:id="rId11"/>
    <p:sldId id="274" r:id="rId12"/>
    <p:sldId id="275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21C48-ECF7-73CD-FEFF-68BA41E9A897}" v="38" dt="2022-12-06T12:42:52.131"/>
    <p1510:client id="{4D061FB9-8DB0-FC30-A78D-9D650CE1AF13}" v="277" dt="2022-12-07T04:44:19.345"/>
    <p1510:client id="{6A8994D7-9FD5-4DD3-962B-F7F4EA8179A4}" v="594" dt="2022-12-06T11:59:08.442"/>
    <p1510:client id="{7E595569-B9D2-1F3B-2924-ACC82619B27C}" v="159" dt="2022-12-10T15:44:03.782"/>
    <p1510:client id="{80BE15EA-C0DF-8963-6714-F543D1322407}" v="233" dt="2022-12-07T11:07:27.830"/>
    <p1510:client id="{CBD2C82F-F25E-B68A-37C1-69BBEBD476C8}" v="18" dt="2022-12-13T05:01:12.773"/>
    <p1510:client id="{EBC45FD4-14BC-0198-C3E3-16303C453376}" v="601" dt="2022-12-08T11:09:29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62C79-9880-4137-B9FA-5C5A19A87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DEA7C8-26CA-4E00-8BE1-A93927938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Socket Programming </a:t>
          </a:r>
        </a:p>
      </dgm:t>
    </dgm:pt>
    <dgm:pt modelId="{F8A07C93-2EAB-4713-8F52-3C67B13741CE}" type="parTrans" cxnId="{9B9E559E-2CB0-45CE-AF97-EA9BE30DC4BB}">
      <dgm:prSet/>
      <dgm:spPr/>
      <dgm:t>
        <a:bodyPr/>
        <a:lstStyle/>
        <a:p>
          <a:endParaRPr lang="en-US"/>
        </a:p>
      </dgm:t>
    </dgm:pt>
    <dgm:pt modelId="{FACDC49D-C0E0-4ED0-BD02-9E317F108AB9}" type="sibTrans" cxnId="{9B9E559E-2CB0-45CE-AF97-EA9BE30DC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6D82B5-FD2D-4DD6-9EFB-372C926938E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IPC</a:t>
          </a:r>
          <a:endParaRPr lang="en-US" dirty="0"/>
        </a:p>
      </dgm:t>
    </dgm:pt>
    <dgm:pt modelId="{2A28390D-F916-4114-BC62-FA936E5C9A3E}" type="parTrans" cxnId="{8C973A11-F63D-4907-8DCA-45090DAA2BF2}">
      <dgm:prSet/>
      <dgm:spPr/>
      <dgm:t>
        <a:bodyPr/>
        <a:lstStyle/>
        <a:p>
          <a:endParaRPr lang="en-US"/>
        </a:p>
      </dgm:t>
    </dgm:pt>
    <dgm:pt modelId="{0F407ACD-4311-49D0-8930-71886A4A9E0C}" type="sibTrans" cxnId="{8C973A11-F63D-4907-8DCA-45090DAA2B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7FFA39-8250-4D97-B3B7-DD1D872C7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 Synchronization</a:t>
          </a:r>
        </a:p>
      </dgm:t>
    </dgm:pt>
    <dgm:pt modelId="{37BB5296-3841-4B52-8175-2AAEEB1B5941}" type="parTrans" cxnId="{61574E42-9510-4BC9-9726-B3A5C70758A2}">
      <dgm:prSet/>
      <dgm:spPr/>
      <dgm:t>
        <a:bodyPr/>
        <a:lstStyle/>
        <a:p>
          <a:endParaRPr lang="en-US"/>
        </a:p>
      </dgm:t>
    </dgm:pt>
    <dgm:pt modelId="{1D9010AB-AB31-4342-ABC0-FE2C5DD42A16}" type="sibTrans" cxnId="{61574E42-9510-4BC9-9726-B3A5C70758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DB1324-6F5D-4A0A-B70D-D6CC8452FA4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Multi-Threading</a:t>
          </a:r>
        </a:p>
      </dgm:t>
    </dgm:pt>
    <dgm:pt modelId="{8587EFD1-45CA-4353-9D94-2EAB674A0C82}" type="parTrans" cxnId="{2ABBA735-2CC5-4200-9ED1-D1C1F65E5EE0}">
      <dgm:prSet/>
      <dgm:spPr/>
    </dgm:pt>
    <dgm:pt modelId="{17EA45DE-BE7C-494C-BD3E-03E17F1B59ED}" type="sibTrans" cxnId="{2ABBA735-2CC5-4200-9ED1-D1C1F65E5E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719C99-85B0-4FDD-9E05-4C09260A6D1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Valgrind</a:t>
          </a:r>
        </a:p>
      </dgm:t>
    </dgm:pt>
    <dgm:pt modelId="{BEFD4133-77D9-49D0-852E-EEED3D9ACD69}" type="parTrans" cxnId="{9DFAE40F-11F9-449B-B726-9E98E5054A80}">
      <dgm:prSet/>
      <dgm:spPr/>
    </dgm:pt>
    <dgm:pt modelId="{F2114615-C767-4E5E-B201-0F32EE50BEAB}" type="sibTrans" cxnId="{9DFAE40F-11F9-449B-B726-9E98E5054A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311700-B29B-4DBE-B5E9-AA8EA02DA54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CPP-Unit</a:t>
          </a:r>
        </a:p>
      </dgm:t>
    </dgm:pt>
    <dgm:pt modelId="{52247E2F-61A7-448B-AA05-E1CF2EF21E69}" type="parTrans" cxnId="{07DC298B-2C33-422D-B33D-F939F87FF67D}">
      <dgm:prSet/>
      <dgm:spPr/>
    </dgm:pt>
    <dgm:pt modelId="{59B2572C-4D1F-445F-8DBB-E30CFFBA46F4}" type="sibTrans" cxnId="{07DC298B-2C33-422D-B33D-F939F87FF67D}">
      <dgm:prSet/>
      <dgm:spPr/>
    </dgm:pt>
    <dgm:pt modelId="{43EFEEB8-2B3C-4C9E-B64A-638BC570C9E0}" type="pres">
      <dgm:prSet presAssocID="{72062C79-9880-4137-B9FA-5C5A19A87F4C}" presName="root" presStyleCnt="0">
        <dgm:presLayoutVars>
          <dgm:dir/>
          <dgm:resizeHandles val="exact"/>
        </dgm:presLayoutVars>
      </dgm:prSet>
      <dgm:spPr/>
    </dgm:pt>
    <dgm:pt modelId="{AA2CB6DC-181B-4B7D-A2E4-10A4677F8DB6}" type="pres">
      <dgm:prSet presAssocID="{72062C79-9880-4137-B9FA-5C5A19A87F4C}" presName="container" presStyleCnt="0">
        <dgm:presLayoutVars>
          <dgm:dir/>
          <dgm:resizeHandles val="exact"/>
        </dgm:presLayoutVars>
      </dgm:prSet>
      <dgm:spPr/>
    </dgm:pt>
    <dgm:pt modelId="{38DC3771-DB20-459E-AD96-AE3B7A2F2402}" type="pres">
      <dgm:prSet presAssocID="{92DEA7C8-26CA-4E00-8BE1-A93927938134}" presName="compNode" presStyleCnt="0"/>
      <dgm:spPr/>
    </dgm:pt>
    <dgm:pt modelId="{12C5E2F3-8AEC-4FDF-9BAA-113FF782BEAD}" type="pres">
      <dgm:prSet presAssocID="{92DEA7C8-26CA-4E00-8BE1-A93927938134}" presName="iconBgRect" presStyleLbl="bgShp" presStyleIdx="0" presStyleCnt="6"/>
      <dgm:spPr/>
    </dgm:pt>
    <dgm:pt modelId="{DE5F03B3-2E04-4655-8EE2-469051A6F239}" type="pres">
      <dgm:prSet presAssocID="{92DEA7C8-26CA-4E00-8BE1-A939279381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BBF5276-9C85-4836-9A64-ACAF38B50A2C}" type="pres">
      <dgm:prSet presAssocID="{92DEA7C8-26CA-4E00-8BE1-A93927938134}" presName="spaceRect" presStyleCnt="0"/>
      <dgm:spPr/>
    </dgm:pt>
    <dgm:pt modelId="{CE7771E1-82B8-480B-B01A-4FEA373F936A}" type="pres">
      <dgm:prSet presAssocID="{92DEA7C8-26CA-4E00-8BE1-A93927938134}" presName="textRect" presStyleLbl="revTx" presStyleIdx="0" presStyleCnt="6">
        <dgm:presLayoutVars>
          <dgm:chMax val="1"/>
          <dgm:chPref val="1"/>
        </dgm:presLayoutVars>
      </dgm:prSet>
      <dgm:spPr/>
    </dgm:pt>
    <dgm:pt modelId="{24419ED0-A830-4E25-9CAF-07C2A949941C}" type="pres">
      <dgm:prSet presAssocID="{FACDC49D-C0E0-4ED0-BD02-9E317F108AB9}" presName="sibTrans" presStyleLbl="sibTrans2D1" presStyleIdx="0" presStyleCnt="0"/>
      <dgm:spPr/>
    </dgm:pt>
    <dgm:pt modelId="{E44CDB5F-B52D-465A-93CD-E99E2F9676D0}" type="pres">
      <dgm:prSet presAssocID="{D16D82B5-FD2D-4DD6-9EFB-372C926938E0}" presName="compNode" presStyleCnt="0"/>
      <dgm:spPr/>
    </dgm:pt>
    <dgm:pt modelId="{CCA40047-86B1-49B5-8CB5-D0F54855BB56}" type="pres">
      <dgm:prSet presAssocID="{D16D82B5-FD2D-4DD6-9EFB-372C926938E0}" presName="iconBgRect" presStyleLbl="bgShp" presStyleIdx="1" presStyleCnt="6"/>
      <dgm:spPr/>
    </dgm:pt>
    <dgm:pt modelId="{4C949704-7C6C-4A8A-A3BD-CE86108CE37C}" type="pres">
      <dgm:prSet presAssocID="{D16D82B5-FD2D-4DD6-9EFB-372C926938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245348-F192-4F44-A64A-C85898342CCF}" type="pres">
      <dgm:prSet presAssocID="{D16D82B5-FD2D-4DD6-9EFB-372C926938E0}" presName="spaceRect" presStyleCnt="0"/>
      <dgm:spPr/>
    </dgm:pt>
    <dgm:pt modelId="{B64C635C-E211-42C2-A246-5D8780CF8586}" type="pres">
      <dgm:prSet presAssocID="{D16D82B5-FD2D-4DD6-9EFB-372C926938E0}" presName="textRect" presStyleLbl="revTx" presStyleIdx="1" presStyleCnt="6">
        <dgm:presLayoutVars>
          <dgm:chMax val="1"/>
          <dgm:chPref val="1"/>
        </dgm:presLayoutVars>
      </dgm:prSet>
      <dgm:spPr/>
    </dgm:pt>
    <dgm:pt modelId="{C4A76405-64AC-4D5E-AF61-19C010A2E09A}" type="pres">
      <dgm:prSet presAssocID="{0F407ACD-4311-49D0-8930-71886A4A9E0C}" presName="sibTrans" presStyleLbl="sibTrans2D1" presStyleIdx="0" presStyleCnt="0"/>
      <dgm:spPr/>
    </dgm:pt>
    <dgm:pt modelId="{00F3A2FA-4E7A-40E0-B341-86FA4F5BCBA2}" type="pres">
      <dgm:prSet presAssocID="{5B7FFA39-8250-4D97-B3B7-DD1D872C77E3}" presName="compNode" presStyleCnt="0"/>
      <dgm:spPr/>
    </dgm:pt>
    <dgm:pt modelId="{AEE416B9-416E-4DE3-AAE5-00DDC164E4AA}" type="pres">
      <dgm:prSet presAssocID="{5B7FFA39-8250-4D97-B3B7-DD1D872C77E3}" presName="iconBgRect" presStyleLbl="bgShp" presStyleIdx="2" presStyleCnt="6"/>
      <dgm:spPr/>
    </dgm:pt>
    <dgm:pt modelId="{50BB99E4-306D-4276-8235-0F191D388891}" type="pres">
      <dgm:prSet presAssocID="{5B7FFA39-8250-4D97-B3B7-DD1D872C77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311E0D-70C2-46AD-8B3F-44BF210411C1}" type="pres">
      <dgm:prSet presAssocID="{5B7FFA39-8250-4D97-B3B7-DD1D872C77E3}" presName="spaceRect" presStyleCnt="0"/>
      <dgm:spPr/>
    </dgm:pt>
    <dgm:pt modelId="{17E86207-85CA-4A81-B417-D0F0143A7F30}" type="pres">
      <dgm:prSet presAssocID="{5B7FFA39-8250-4D97-B3B7-DD1D872C77E3}" presName="textRect" presStyleLbl="revTx" presStyleIdx="2" presStyleCnt="6">
        <dgm:presLayoutVars>
          <dgm:chMax val="1"/>
          <dgm:chPref val="1"/>
        </dgm:presLayoutVars>
      </dgm:prSet>
      <dgm:spPr/>
    </dgm:pt>
    <dgm:pt modelId="{0589EE6B-A6EC-4B60-B311-9047E4A95B85}" type="pres">
      <dgm:prSet presAssocID="{1D9010AB-AB31-4342-ABC0-FE2C5DD42A16}" presName="sibTrans" presStyleLbl="sibTrans2D1" presStyleIdx="0" presStyleCnt="0"/>
      <dgm:spPr/>
    </dgm:pt>
    <dgm:pt modelId="{B15E0C26-7809-4755-BE3C-5B168387C74F}" type="pres">
      <dgm:prSet presAssocID="{16DB1324-6F5D-4A0A-B70D-D6CC8452FA43}" presName="compNode" presStyleCnt="0"/>
      <dgm:spPr/>
    </dgm:pt>
    <dgm:pt modelId="{40986B5B-9518-4A99-A93E-3F176A3C439C}" type="pres">
      <dgm:prSet presAssocID="{16DB1324-6F5D-4A0A-B70D-D6CC8452FA43}" presName="iconBgRect" presStyleLbl="bgShp" presStyleIdx="3" presStyleCnt="6"/>
      <dgm:spPr/>
    </dgm:pt>
    <dgm:pt modelId="{6DC68534-615E-4378-A2DD-4201F8AC2F93}" type="pres">
      <dgm:prSet presAssocID="{16DB1324-6F5D-4A0A-B70D-D6CC8452FA43}" presName="iconRect" presStyleLbl="node1" presStyleIdx="3" presStyleCnt="6"/>
      <dgm:spPr/>
    </dgm:pt>
    <dgm:pt modelId="{9CFC5550-D6FD-4D38-9B77-A214F36EC41B}" type="pres">
      <dgm:prSet presAssocID="{16DB1324-6F5D-4A0A-B70D-D6CC8452FA43}" presName="spaceRect" presStyleCnt="0"/>
      <dgm:spPr/>
    </dgm:pt>
    <dgm:pt modelId="{9F3C0CE7-A681-41E7-A543-C76211638BCB}" type="pres">
      <dgm:prSet presAssocID="{16DB1324-6F5D-4A0A-B70D-D6CC8452FA43}" presName="textRect" presStyleLbl="revTx" presStyleIdx="3" presStyleCnt="6">
        <dgm:presLayoutVars>
          <dgm:chMax val="1"/>
          <dgm:chPref val="1"/>
        </dgm:presLayoutVars>
      </dgm:prSet>
      <dgm:spPr/>
    </dgm:pt>
    <dgm:pt modelId="{15234DD9-EB2B-4334-B39E-4EF19590BFC2}" type="pres">
      <dgm:prSet presAssocID="{17EA45DE-BE7C-494C-BD3E-03E17F1B59ED}" presName="sibTrans" presStyleLbl="sibTrans2D1" presStyleIdx="0" presStyleCnt="0"/>
      <dgm:spPr/>
    </dgm:pt>
    <dgm:pt modelId="{34561A76-FCC8-40C6-A8EF-99BECD10E2E7}" type="pres">
      <dgm:prSet presAssocID="{3D719C99-85B0-4FDD-9E05-4C09260A6D10}" presName="compNode" presStyleCnt="0"/>
      <dgm:spPr/>
    </dgm:pt>
    <dgm:pt modelId="{279FDEAF-5BE2-471C-9E7C-938697D42EAC}" type="pres">
      <dgm:prSet presAssocID="{3D719C99-85B0-4FDD-9E05-4C09260A6D10}" presName="iconBgRect" presStyleLbl="bgShp" presStyleIdx="4" presStyleCnt="6"/>
      <dgm:spPr/>
    </dgm:pt>
    <dgm:pt modelId="{87CAD6F6-E1C1-4694-BE64-8E7081BB4D7D}" type="pres">
      <dgm:prSet presAssocID="{3D719C99-85B0-4FDD-9E05-4C09260A6D10}" presName="iconRect" presStyleLbl="node1" presStyleIdx="4" presStyleCnt="6"/>
      <dgm:spPr/>
    </dgm:pt>
    <dgm:pt modelId="{8D9BFB5A-048E-4171-8EE0-5158B531F0E5}" type="pres">
      <dgm:prSet presAssocID="{3D719C99-85B0-4FDD-9E05-4C09260A6D10}" presName="spaceRect" presStyleCnt="0"/>
      <dgm:spPr/>
    </dgm:pt>
    <dgm:pt modelId="{D6462DEA-6A1B-45BE-B869-CB3F2DD080CD}" type="pres">
      <dgm:prSet presAssocID="{3D719C99-85B0-4FDD-9E05-4C09260A6D10}" presName="textRect" presStyleLbl="revTx" presStyleIdx="4" presStyleCnt="6">
        <dgm:presLayoutVars>
          <dgm:chMax val="1"/>
          <dgm:chPref val="1"/>
        </dgm:presLayoutVars>
      </dgm:prSet>
      <dgm:spPr/>
    </dgm:pt>
    <dgm:pt modelId="{C53180B4-81C6-454F-BFCF-676CC535B900}" type="pres">
      <dgm:prSet presAssocID="{F2114615-C767-4E5E-B201-0F32EE50BEAB}" presName="sibTrans" presStyleLbl="sibTrans2D1" presStyleIdx="0" presStyleCnt="0"/>
      <dgm:spPr/>
    </dgm:pt>
    <dgm:pt modelId="{247BFC8E-6C3D-47F8-B1B7-5689DD2AC1A6}" type="pres">
      <dgm:prSet presAssocID="{BE311700-B29B-4DBE-B5E9-AA8EA02DA545}" presName="compNode" presStyleCnt="0"/>
      <dgm:spPr/>
    </dgm:pt>
    <dgm:pt modelId="{FD7F8E57-4B1B-400A-A279-2FAD5BB9530E}" type="pres">
      <dgm:prSet presAssocID="{BE311700-B29B-4DBE-B5E9-AA8EA02DA545}" presName="iconBgRect" presStyleLbl="bgShp" presStyleIdx="5" presStyleCnt="6"/>
      <dgm:spPr/>
    </dgm:pt>
    <dgm:pt modelId="{47A04D5A-6BF7-41F6-B060-2A66FF3BE7AD}" type="pres">
      <dgm:prSet presAssocID="{BE311700-B29B-4DBE-B5E9-AA8EA02DA545}" presName="iconRect" presStyleLbl="node1" presStyleIdx="5" presStyleCnt="6"/>
      <dgm:spPr/>
    </dgm:pt>
    <dgm:pt modelId="{BD1F8747-C993-46C7-9E97-9C3B84437E75}" type="pres">
      <dgm:prSet presAssocID="{BE311700-B29B-4DBE-B5E9-AA8EA02DA545}" presName="spaceRect" presStyleCnt="0"/>
      <dgm:spPr/>
    </dgm:pt>
    <dgm:pt modelId="{F89243F3-9315-48CA-AB05-506A7C3A7092}" type="pres">
      <dgm:prSet presAssocID="{BE311700-B29B-4DBE-B5E9-AA8EA02DA54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7F7B70B-E6B2-41EE-A9BE-86C3B93C8A27}" type="presOf" srcId="{D16D82B5-FD2D-4DD6-9EFB-372C926938E0}" destId="{B64C635C-E211-42C2-A246-5D8780CF8586}" srcOrd="0" destOrd="0" presId="urn:microsoft.com/office/officeart/2018/2/layout/IconCircleList"/>
    <dgm:cxn modelId="{DA0C560E-02EC-47C7-BA3A-D3B367D2F51A}" type="presOf" srcId="{5B7FFA39-8250-4D97-B3B7-DD1D872C77E3}" destId="{17E86207-85CA-4A81-B417-D0F0143A7F30}" srcOrd="0" destOrd="0" presId="urn:microsoft.com/office/officeart/2018/2/layout/IconCircleList"/>
    <dgm:cxn modelId="{9DFAE40F-11F9-449B-B726-9E98E5054A80}" srcId="{72062C79-9880-4137-B9FA-5C5A19A87F4C}" destId="{3D719C99-85B0-4FDD-9E05-4C09260A6D10}" srcOrd="4" destOrd="0" parTransId="{BEFD4133-77D9-49D0-852E-EEED3D9ACD69}" sibTransId="{F2114615-C767-4E5E-B201-0F32EE50BEAB}"/>
    <dgm:cxn modelId="{8C973A11-F63D-4907-8DCA-45090DAA2BF2}" srcId="{72062C79-9880-4137-B9FA-5C5A19A87F4C}" destId="{D16D82B5-FD2D-4DD6-9EFB-372C926938E0}" srcOrd="1" destOrd="0" parTransId="{2A28390D-F916-4114-BC62-FA936E5C9A3E}" sibTransId="{0F407ACD-4311-49D0-8930-71886A4A9E0C}"/>
    <dgm:cxn modelId="{07C1F015-9289-4D94-B9D6-A9C0F3B85AA0}" type="presOf" srcId="{F2114615-C767-4E5E-B201-0F32EE50BEAB}" destId="{C53180B4-81C6-454F-BFCF-676CC535B900}" srcOrd="0" destOrd="0" presId="urn:microsoft.com/office/officeart/2018/2/layout/IconCircleList"/>
    <dgm:cxn modelId="{6E00AD1D-E74E-4056-8FAF-EF693472002B}" type="presOf" srcId="{72062C79-9880-4137-B9FA-5C5A19A87F4C}" destId="{43EFEEB8-2B3C-4C9E-B64A-638BC570C9E0}" srcOrd="0" destOrd="0" presId="urn:microsoft.com/office/officeart/2018/2/layout/IconCircleList"/>
    <dgm:cxn modelId="{3333E522-7941-4D4F-AB8A-C77C17198E98}" type="presOf" srcId="{17EA45DE-BE7C-494C-BD3E-03E17F1B59ED}" destId="{15234DD9-EB2B-4334-B39E-4EF19590BFC2}" srcOrd="0" destOrd="0" presId="urn:microsoft.com/office/officeart/2018/2/layout/IconCircleList"/>
    <dgm:cxn modelId="{7E8DA52E-D121-400E-870D-DA37EB255F81}" type="presOf" srcId="{1D9010AB-AB31-4342-ABC0-FE2C5DD42A16}" destId="{0589EE6B-A6EC-4B60-B311-9047E4A95B85}" srcOrd="0" destOrd="0" presId="urn:microsoft.com/office/officeart/2018/2/layout/IconCircleList"/>
    <dgm:cxn modelId="{2ABBA735-2CC5-4200-9ED1-D1C1F65E5EE0}" srcId="{72062C79-9880-4137-B9FA-5C5A19A87F4C}" destId="{16DB1324-6F5D-4A0A-B70D-D6CC8452FA43}" srcOrd="3" destOrd="0" parTransId="{8587EFD1-45CA-4353-9D94-2EAB674A0C82}" sibTransId="{17EA45DE-BE7C-494C-BD3E-03E17F1B59ED}"/>
    <dgm:cxn modelId="{FA126C61-F717-458A-9E5A-F1CA29E3D880}" type="presOf" srcId="{BE311700-B29B-4DBE-B5E9-AA8EA02DA545}" destId="{F89243F3-9315-48CA-AB05-506A7C3A7092}" srcOrd="0" destOrd="0" presId="urn:microsoft.com/office/officeart/2018/2/layout/IconCircleList"/>
    <dgm:cxn modelId="{61574E42-9510-4BC9-9726-B3A5C70758A2}" srcId="{72062C79-9880-4137-B9FA-5C5A19A87F4C}" destId="{5B7FFA39-8250-4D97-B3B7-DD1D872C77E3}" srcOrd="2" destOrd="0" parTransId="{37BB5296-3841-4B52-8175-2AAEEB1B5941}" sibTransId="{1D9010AB-AB31-4342-ABC0-FE2C5DD42A16}"/>
    <dgm:cxn modelId="{E9412944-1F99-4877-9E44-5FA259DCC2E7}" type="presOf" srcId="{16DB1324-6F5D-4A0A-B70D-D6CC8452FA43}" destId="{9F3C0CE7-A681-41E7-A543-C76211638BCB}" srcOrd="0" destOrd="0" presId="urn:microsoft.com/office/officeart/2018/2/layout/IconCircleList"/>
    <dgm:cxn modelId="{07DC298B-2C33-422D-B33D-F939F87FF67D}" srcId="{72062C79-9880-4137-B9FA-5C5A19A87F4C}" destId="{BE311700-B29B-4DBE-B5E9-AA8EA02DA545}" srcOrd="5" destOrd="0" parTransId="{52247E2F-61A7-448B-AA05-E1CF2EF21E69}" sibTransId="{59B2572C-4D1F-445F-8DBB-E30CFFBA46F4}"/>
    <dgm:cxn modelId="{9B9E559E-2CB0-45CE-AF97-EA9BE30DC4BB}" srcId="{72062C79-9880-4137-B9FA-5C5A19A87F4C}" destId="{92DEA7C8-26CA-4E00-8BE1-A93927938134}" srcOrd="0" destOrd="0" parTransId="{F8A07C93-2EAB-4713-8F52-3C67B13741CE}" sibTransId="{FACDC49D-C0E0-4ED0-BD02-9E317F108AB9}"/>
    <dgm:cxn modelId="{DBF151A2-DC2E-4E9E-B4D0-5F2AB4E60A7B}" type="presOf" srcId="{0F407ACD-4311-49D0-8930-71886A4A9E0C}" destId="{C4A76405-64AC-4D5E-AF61-19C010A2E09A}" srcOrd="0" destOrd="0" presId="urn:microsoft.com/office/officeart/2018/2/layout/IconCircleList"/>
    <dgm:cxn modelId="{673AF5CB-F853-4EB2-A4CF-5977AC1642A8}" type="presOf" srcId="{3D719C99-85B0-4FDD-9E05-4C09260A6D10}" destId="{D6462DEA-6A1B-45BE-B869-CB3F2DD080CD}" srcOrd="0" destOrd="0" presId="urn:microsoft.com/office/officeart/2018/2/layout/IconCircleList"/>
    <dgm:cxn modelId="{79F45ED2-22A0-43EE-8167-4DEE2FD31E4A}" type="presOf" srcId="{92DEA7C8-26CA-4E00-8BE1-A93927938134}" destId="{CE7771E1-82B8-480B-B01A-4FEA373F936A}" srcOrd="0" destOrd="0" presId="urn:microsoft.com/office/officeart/2018/2/layout/IconCircleList"/>
    <dgm:cxn modelId="{B2BA47D9-0528-4C2D-9DD7-01878F254BDC}" type="presOf" srcId="{FACDC49D-C0E0-4ED0-BD02-9E317F108AB9}" destId="{24419ED0-A830-4E25-9CAF-07C2A949941C}" srcOrd="0" destOrd="0" presId="urn:microsoft.com/office/officeart/2018/2/layout/IconCircleList"/>
    <dgm:cxn modelId="{AE091C06-AD4C-41E2-852C-AFA6736FF1FE}" type="presParOf" srcId="{43EFEEB8-2B3C-4C9E-B64A-638BC570C9E0}" destId="{AA2CB6DC-181B-4B7D-A2E4-10A4677F8DB6}" srcOrd="0" destOrd="0" presId="urn:microsoft.com/office/officeart/2018/2/layout/IconCircleList"/>
    <dgm:cxn modelId="{7D5FD1B3-2E0E-4306-AE75-63DB7F0E60AC}" type="presParOf" srcId="{AA2CB6DC-181B-4B7D-A2E4-10A4677F8DB6}" destId="{38DC3771-DB20-459E-AD96-AE3B7A2F2402}" srcOrd="0" destOrd="0" presId="urn:microsoft.com/office/officeart/2018/2/layout/IconCircleList"/>
    <dgm:cxn modelId="{24789F3B-E98C-4BDC-9E6A-750AF8734BE4}" type="presParOf" srcId="{38DC3771-DB20-459E-AD96-AE3B7A2F2402}" destId="{12C5E2F3-8AEC-4FDF-9BAA-113FF782BEAD}" srcOrd="0" destOrd="0" presId="urn:microsoft.com/office/officeart/2018/2/layout/IconCircleList"/>
    <dgm:cxn modelId="{266A89C3-64A6-4F2C-BD17-B0DD3E9C713D}" type="presParOf" srcId="{38DC3771-DB20-459E-AD96-AE3B7A2F2402}" destId="{DE5F03B3-2E04-4655-8EE2-469051A6F239}" srcOrd="1" destOrd="0" presId="urn:microsoft.com/office/officeart/2018/2/layout/IconCircleList"/>
    <dgm:cxn modelId="{AAFAB7A2-8002-4C1D-99DB-1CACA87EE7EB}" type="presParOf" srcId="{38DC3771-DB20-459E-AD96-AE3B7A2F2402}" destId="{EBBF5276-9C85-4836-9A64-ACAF38B50A2C}" srcOrd="2" destOrd="0" presId="urn:microsoft.com/office/officeart/2018/2/layout/IconCircleList"/>
    <dgm:cxn modelId="{9DFE891C-101B-41D2-9294-3CAB58E5B1CD}" type="presParOf" srcId="{38DC3771-DB20-459E-AD96-AE3B7A2F2402}" destId="{CE7771E1-82B8-480B-B01A-4FEA373F936A}" srcOrd="3" destOrd="0" presId="urn:microsoft.com/office/officeart/2018/2/layout/IconCircleList"/>
    <dgm:cxn modelId="{5802E509-6385-41C0-AA42-4FA279188CFE}" type="presParOf" srcId="{AA2CB6DC-181B-4B7D-A2E4-10A4677F8DB6}" destId="{24419ED0-A830-4E25-9CAF-07C2A949941C}" srcOrd="1" destOrd="0" presId="urn:microsoft.com/office/officeart/2018/2/layout/IconCircleList"/>
    <dgm:cxn modelId="{E8315A08-DFFA-46B4-9778-D0E8BE2CAA63}" type="presParOf" srcId="{AA2CB6DC-181B-4B7D-A2E4-10A4677F8DB6}" destId="{E44CDB5F-B52D-465A-93CD-E99E2F9676D0}" srcOrd="2" destOrd="0" presId="urn:microsoft.com/office/officeart/2018/2/layout/IconCircleList"/>
    <dgm:cxn modelId="{AFE29E6C-6A8F-4903-9CA8-502D8A525F7D}" type="presParOf" srcId="{E44CDB5F-B52D-465A-93CD-E99E2F9676D0}" destId="{CCA40047-86B1-49B5-8CB5-D0F54855BB56}" srcOrd="0" destOrd="0" presId="urn:microsoft.com/office/officeart/2018/2/layout/IconCircleList"/>
    <dgm:cxn modelId="{DF4D3B28-8A94-423B-B766-862D27F4D292}" type="presParOf" srcId="{E44CDB5F-B52D-465A-93CD-E99E2F9676D0}" destId="{4C949704-7C6C-4A8A-A3BD-CE86108CE37C}" srcOrd="1" destOrd="0" presId="urn:microsoft.com/office/officeart/2018/2/layout/IconCircleList"/>
    <dgm:cxn modelId="{804618D7-D046-4480-8717-427D1AA4CC46}" type="presParOf" srcId="{E44CDB5F-B52D-465A-93CD-E99E2F9676D0}" destId="{49245348-F192-4F44-A64A-C85898342CCF}" srcOrd="2" destOrd="0" presId="urn:microsoft.com/office/officeart/2018/2/layout/IconCircleList"/>
    <dgm:cxn modelId="{1139F4A8-A4CC-4969-B67D-E176B76AA3F0}" type="presParOf" srcId="{E44CDB5F-B52D-465A-93CD-E99E2F9676D0}" destId="{B64C635C-E211-42C2-A246-5D8780CF8586}" srcOrd="3" destOrd="0" presId="urn:microsoft.com/office/officeart/2018/2/layout/IconCircleList"/>
    <dgm:cxn modelId="{2A2D73B6-C2DE-4499-809F-5820E11AE1FA}" type="presParOf" srcId="{AA2CB6DC-181B-4B7D-A2E4-10A4677F8DB6}" destId="{C4A76405-64AC-4D5E-AF61-19C010A2E09A}" srcOrd="3" destOrd="0" presId="urn:microsoft.com/office/officeart/2018/2/layout/IconCircleList"/>
    <dgm:cxn modelId="{DCC7521F-DBF5-4370-9A3E-96721A357002}" type="presParOf" srcId="{AA2CB6DC-181B-4B7D-A2E4-10A4677F8DB6}" destId="{00F3A2FA-4E7A-40E0-B341-86FA4F5BCBA2}" srcOrd="4" destOrd="0" presId="urn:microsoft.com/office/officeart/2018/2/layout/IconCircleList"/>
    <dgm:cxn modelId="{C6CD8B49-5C3F-4D0C-AE79-3B06293DFAA1}" type="presParOf" srcId="{00F3A2FA-4E7A-40E0-B341-86FA4F5BCBA2}" destId="{AEE416B9-416E-4DE3-AAE5-00DDC164E4AA}" srcOrd="0" destOrd="0" presId="urn:microsoft.com/office/officeart/2018/2/layout/IconCircleList"/>
    <dgm:cxn modelId="{7EFED716-B4C1-4C34-BEDB-A81F3B9535F8}" type="presParOf" srcId="{00F3A2FA-4E7A-40E0-B341-86FA4F5BCBA2}" destId="{50BB99E4-306D-4276-8235-0F191D388891}" srcOrd="1" destOrd="0" presId="urn:microsoft.com/office/officeart/2018/2/layout/IconCircleList"/>
    <dgm:cxn modelId="{EA3CAE03-D236-4AAD-96FE-B99E3843178F}" type="presParOf" srcId="{00F3A2FA-4E7A-40E0-B341-86FA4F5BCBA2}" destId="{26311E0D-70C2-46AD-8B3F-44BF210411C1}" srcOrd="2" destOrd="0" presId="urn:microsoft.com/office/officeart/2018/2/layout/IconCircleList"/>
    <dgm:cxn modelId="{907C64BF-6D00-40A3-8ADD-58A059163C1A}" type="presParOf" srcId="{00F3A2FA-4E7A-40E0-B341-86FA4F5BCBA2}" destId="{17E86207-85CA-4A81-B417-D0F0143A7F30}" srcOrd="3" destOrd="0" presId="urn:microsoft.com/office/officeart/2018/2/layout/IconCircleList"/>
    <dgm:cxn modelId="{CCAF0757-B5E9-44C5-803A-CA4BC06115E4}" type="presParOf" srcId="{AA2CB6DC-181B-4B7D-A2E4-10A4677F8DB6}" destId="{0589EE6B-A6EC-4B60-B311-9047E4A95B85}" srcOrd="5" destOrd="0" presId="urn:microsoft.com/office/officeart/2018/2/layout/IconCircleList"/>
    <dgm:cxn modelId="{3B225C6F-9071-4FD1-96B5-DF2D82FCF54A}" type="presParOf" srcId="{AA2CB6DC-181B-4B7D-A2E4-10A4677F8DB6}" destId="{B15E0C26-7809-4755-BE3C-5B168387C74F}" srcOrd="6" destOrd="0" presId="urn:microsoft.com/office/officeart/2018/2/layout/IconCircleList"/>
    <dgm:cxn modelId="{10BC4C7B-DDCF-4C32-8F21-A56D1067089C}" type="presParOf" srcId="{B15E0C26-7809-4755-BE3C-5B168387C74F}" destId="{40986B5B-9518-4A99-A93E-3F176A3C439C}" srcOrd="0" destOrd="0" presId="urn:microsoft.com/office/officeart/2018/2/layout/IconCircleList"/>
    <dgm:cxn modelId="{F375D098-930A-4377-AD2D-D3074BFB2F6E}" type="presParOf" srcId="{B15E0C26-7809-4755-BE3C-5B168387C74F}" destId="{6DC68534-615E-4378-A2DD-4201F8AC2F93}" srcOrd="1" destOrd="0" presId="urn:microsoft.com/office/officeart/2018/2/layout/IconCircleList"/>
    <dgm:cxn modelId="{E03E0866-3128-49B9-9970-7298B91F3037}" type="presParOf" srcId="{B15E0C26-7809-4755-BE3C-5B168387C74F}" destId="{9CFC5550-D6FD-4D38-9B77-A214F36EC41B}" srcOrd="2" destOrd="0" presId="urn:microsoft.com/office/officeart/2018/2/layout/IconCircleList"/>
    <dgm:cxn modelId="{FDB9EB3D-CF16-4DA4-9175-FCB2266790C1}" type="presParOf" srcId="{B15E0C26-7809-4755-BE3C-5B168387C74F}" destId="{9F3C0CE7-A681-41E7-A543-C76211638BCB}" srcOrd="3" destOrd="0" presId="urn:microsoft.com/office/officeart/2018/2/layout/IconCircleList"/>
    <dgm:cxn modelId="{B63C51B4-3AC9-45EB-923C-5E23A7C26100}" type="presParOf" srcId="{AA2CB6DC-181B-4B7D-A2E4-10A4677F8DB6}" destId="{15234DD9-EB2B-4334-B39E-4EF19590BFC2}" srcOrd="7" destOrd="0" presId="urn:microsoft.com/office/officeart/2018/2/layout/IconCircleList"/>
    <dgm:cxn modelId="{EB5BE319-E5B1-4FAD-A008-A7D70933AE4C}" type="presParOf" srcId="{AA2CB6DC-181B-4B7D-A2E4-10A4677F8DB6}" destId="{34561A76-FCC8-40C6-A8EF-99BECD10E2E7}" srcOrd="8" destOrd="0" presId="urn:microsoft.com/office/officeart/2018/2/layout/IconCircleList"/>
    <dgm:cxn modelId="{07F43BDE-3523-420F-8FF4-75D137927E86}" type="presParOf" srcId="{34561A76-FCC8-40C6-A8EF-99BECD10E2E7}" destId="{279FDEAF-5BE2-471C-9E7C-938697D42EAC}" srcOrd="0" destOrd="0" presId="urn:microsoft.com/office/officeart/2018/2/layout/IconCircleList"/>
    <dgm:cxn modelId="{5BEC2382-124B-4962-8FBB-3924E894FB1A}" type="presParOf" srcId="{34561A76-FCC8-40C6-A8EF-99BECD10E2E7}" destId="{87CAD6F6-E1C1-4694-BE64-8E7081BB4D7D}" srcOrd="1" destOrd="0" presId="urn:microsoft.com/office/officeart/2018/2/layout/IconCircleList"/>
    <dgm:cxn modelId="{E8AD20C7-8483-4961-A490-327443C10D5B}" type="presParOf" srcId="{34561A76-FCC8-40C6-A8EF-99BECD10E2E7}" destId="{8D9BFB5A-048E-4171-8EE0-5158B531F0E5}" srcOrd="2" destOrd="0" presId="urn:microsoft.com/office/officeart/2018/2/layout/IconCircleList"/>
    <dgm:cxn modelId="{F0F9E70B-9F20-498B-ABAF-738029DB7F3A}" type="presParOf" srcId="{34561A76-FCC8-40C6-A8EF-99BECD10E2E7}" destId="{D6462DEA-6A1B-45BE-B869-CB3F2DD080CD}" srcOrd="3" destOrd="0" presId="urn:microsoft.com/office/officeart/2018/2/layout/IconCircleList"/>
    <dgm:cxn modelId="{B04C6035-EC42-46DF-B40C-7FE274C3D85C}" type="presParOf" srcId="{AA2CB6DC-181B-4B7D-A2E4-10A4677F8DB6}" destId="{C53180B4-81C6-454F-BFCF-676CC535B900}" srcOrd="9" destOrd="0" presId="urn:microsoft.com/office/officeart/2018/2/layout/IconCircleList"/>
    <dgm:cxn modelId="{C8268C6B-2A78-4E34-BC91-F2BC1494F788}" type="presParOf" srcId="{AA2CB6DC-181B-4B7D-A2E4-10A4677F8DB6}" destId="{247BFC8E-6C3D-47F8-B1B7-5689DD2AC1A6}" srcOrd="10" destOrd="0" presId="urn:microsoft.com/office/officeart/2018/2/layout/IconCircleList"/>
    <dgm:cxn modelId="{85FF073C-DE15-4D86-B086-4F7E4977B5FC}" type="presParOf" srcId="{247BFC8E-6C3D-47F8-B1B7-5689DD2AC1A6}" destId="{FD7F8E57-4B1B-400A-A279-2FAD5BB9530E}" srcOrd="0" destOrd="0" presId="urn:microsoft.com/office/officeart/2018/2/layout/IconCircleList"/>
    <dgm:cxn modelId="{8A76C596-2EAE-40AA-A689-AC6C88F6A690}" type="presParOf" srcId="{247BFC8E-6C3D-47F8-B1B7-5689DD2AC1A6}" destId="{47A04D5A-6BF7-41F6-B060-2A66FF3BE7AD}" srcOrd="1" destOrd="0" presId="urn:microsoft.com/office/officeart/2018/2/layout/IconCircleList"/>
    <dgm:cxn modelId="{4EC7B4D3-411A-4157-A531-5FAEB9F40A1E}" type="presParOf" srcId="{247BFC8E-6C3D-47F8-B1B7-5689DD2AC1A6}" destId="{BD1F8747-C993-46C7-9E97-9C3B84437E75}" srcOrd="2" destOrd="0" presId="urn:microsoft.com/office/officeart/2018/2/layout/IconCircleList"/>
    <dgm:cxn modelId="{28B14462-EC34-4ECE-8E2D-7F7C9ADA1CD6}" type="presParOf" srcId="{247BFC8E-6C3D-47F8-B1B7-5689DD2AC1A6}" destId="{F89243F3-9315-48CA-AB05-506A7C3A70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CC177-6117-40CC-B8A9-8542721478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7A7180-E47B-407B-A769-6C2EEE050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Machine</a:t>
          </a:r>
        </a:p>
      </dgm:t>
    </dgm:pt>
    <dgm:pt modelId="{507C1874-A91B-40A4-8625-9A6883477BE7}" type="parTrans" cxnId="{FDF43D44-279D-4D74-A25B-B7CF9F53AA52}">
      <dgm:prSet/>
      <dgm:spPr/>
      <dgm:t>
        <a:bodyPr/>
        <a:lstStyle/>
        <a:p>
          <a:endParaRPr lang="en-US"/>
        </a:p>
      </dgm:t>
    </dgm:pt>
    <dgm:pt modelId="{ACC944BA-FE7D-4B8F-B294-3707812C0327}" type="sibTrans" cxnId="{FDF43D44-279D-4D74-A25B-B7CF9F53AA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4BD0ED-38DD-4620-94DF-BB90B0730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Linux</a:t>
          </a:r>
        </a:p>
      </dgm:t>
    </dgm:pt>
    <dgm:pt modelId="{A8EBD423-F460-46C4-BD0F-26968AB4C3F5}" type="parTrans" cxnId="{8CE91FB4-7940-457F-9CAD-54BC56C21D0C}">
      <dgm:prSet/>
      <dgm:spPr/>
      <dgm:t>
        <a:bodyPr/>
        <a:lstStyle/>
        <a:p>
          <a:endParaRPr lang="en-US"/>
        </a:p>
      </dgm:t>
    </dgm:pt>
    <dgm:pt modelId="{A1078BB2-6339-40DD-88FE-C4DE2F0316A2}" type="sibTrans" cxnId="{8CE91FB4-7940-457F-9CAD-54BC56C21D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B89A5C-7350-42F6-A601-ABD7B0285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Operating System</a:t>
          </a:r>
        </a:p>
      </dgm:t>
    </dgm:pt>
    <dgm:pt modelId="{4220B92E-FBAD-4D9B-96B0-2B7B6798C5FE}" type="parTrans" cxnId="{791DFB33-6C7D-4CB2-8647-0F563B4B5311}">
      <dgm:prSet/>
      <dgm:spPr/>
      <dgm:t>
        <a:bodyPr/>
        <a:lstStyle/>
        <a:p>
          <a:endParaRPr lang="en-US"/>
        </a:p>
      </dgm:t>
    </dgm:pt>
    <dgm:pt modelId="{09FBB6FD-76ED-4443-A639-C18097FB5CD0}" type="sibTrans" cxnId="{791DFB33-6C7D-4CB2-8647-0F563B4B53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639E99-3BA3-4F8F-95FE-41D50374497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Star UML</a:t>
          </a:r>
        </a:p>
      </dgm:t>
    </dgm:pt>
    <dgm:pt modelId="{77DA177A-F851-480E-94B9-DA8F1F108E49}" type="parTrans" cxnId="{E323330B-BEA2-4740-B0FE-17DD75E47CDF}">
      <dgm:prSet/>
      <dgm:spPr/>
    </dgm:pt>
    <dgm:pt modelId="{F9639456-84C1-4C40-A989-91A2430FE2AC}" type="sibTrans" cxnId="{E323330B-BEA2-4740-B0FE-17DD75E47CDF}">
      <dgm:prSet/>
      <dgm:spPr/>
    </dgm:pt>
    <dgm:pt modelId="{DBCECE1D-2364-478C-820E-BD557D1E1E8F}" type="pres">
      <dgm:prSet presAssocID="{634CC177-6117-40CC-B8A9-85427214786F}" presName="root" presStyleCnt="0">
        <dgm:presLayoutVars>
          <dgm:dir/>
          <dgm:resizeHandles val="exact"/>
        </dgm:presLayoutVars>
      </dgm:prSet>
      <dgm:spPr/>
    </dgm:pt>
    <dgm:pt modelId="{12DC95F4-A410-4739-9F30-F0CD03A8C57E}" type="pres">
      <dgm:prSet presAssocID="{634CC177-6117-40CC-B8A9-85427214786F}" presName="container" presStyleCnt="0">
        <dgm:presLayoutVars>
          <dgm:dir/>
          <dgm:resizeHandles val="exact"/>
        </dgm:presLayoutVars>
      </dgm:prSet>
      <dgm:spPr/>
    </dgm:pt>
    <dgm:pt modelId="{CD029809-0803-41A8-B80A-B92C55CA3E4D}" type="pres">
      <dgm:prSet presAssocID="{897A7180-E47B-407B-A769-6C2EEE050ED3}" presName="compNode" presStyleCnt="0"/>
      <dgm:spPr/>
    </dgm:pt>
    <dgm:pt modelId="{C1E3AEF0-EBEF-4F95-9CFA-143F9F54C88F}" type="pres">
      <dgm:prSet presAssocID="{897A7180-E47B-407B-A769-6C2EEE050ED3}" presName="iconBgRect" presStyleLbl="bgShp" presStyleIdx="0" presStyleCnt="4"/>
      <dgm:spPr/>
    </dgm:pt>
    <dgm:pt modelId="{D1F3D8E7-7EE1-46C4-8E5E-BF75EAC3CDDF}" type="pres">
      <dgm:prSet presAssocID="{897A7180-E47B-407B-A769-6C2EEE050E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4AEF6C7-BA01-4F62-9F30-A77EF84D8F64}" type="pres">
      <dgm:prSet presAssocID="{897A7180-E47B-407B-A769-6C2EEE050ED3}" presName="spaceRect" presStyleCnt="0"/>
      <dgm:spPr/>
    </dgm:pt>
    <dgm:pt modelId="{2E2A4904-E60C-4E5C-AB87-E23DDA020A81}" type="pres">
      <dgm:prSet presAssocID="{897A7180-E47B-407B-A769-6C2EEE050ED3}" presName="textRect" presStyleLbl="revTx" presStyleIdx="0" presStyleCnt="4">
        <dgm:presLayoutVars>
          <dgm:chMax val="1"/>
          <dgm:chPref val="1"/>
        </dgm:presLayoutVars>
      </dgm:prSet>
      <dgm:spPr/>
    </dgm:pt>
    <dgm:pt modelId="{79682D90-8D90-4EE2-9A39-76C421DD861F}" type="pres">
      <dgm:prSet presAssocID="{ACC944BA-FE7D-4B8F-B294-3707812C0327}" presName="sibTrans" presStyleLbl="sibTrans2D1" presStyleIdx="0" presStyleCnt="0"/>
      <dgm:spPr/>
    </dgm:pt>
    <dgm:pt modelId="{C42DFC08-E8F0-41D5-AC6E-BF73CFBD798C}" type="pres">
      <dgm:prSet presAssocID="{FE4BD0ED-38DD-4620-94DF-BB90B0730944}" presName="compNode" presStyleCnt="0"/>
      <dgm:spPr/>
    </dgm:pt>
    <dgm:pt modelId="{3B4A01E8-2AE2-4F31-908F-885F0963E016}" type="pres">
      <dgm:prSet presAssocID="{FE4BD0ED-38DD-4620-94DF-BB90B0730944}" presName="iconBgRect" presStyleLbl="bgShp" presStyleIdx="1" presStyleCnt="4"/>
      <dgm:spPr/>
    </dgm:pt>
    <dgm:pt modelId="{C49E064D-E232-4419-AEA0-A2909A1B937E}" type="pres">
      <dgm:prSet presAssocID="{FE4BD0ED-38DD-4620-94DF-BB90B07309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C0A9FC5-15DF-462A-8415-A6D237E4C2D2}" type="pres">
      <dgm:prSet presAssocID="{FE4BD0ED-38DD-4620-94DF-BB90B0730944}" presName="spaceRect" presStyleCnt="0"/>
      <dgm:spPr/>
    </dgm:pt>
    <dgm:pt modelId="{D5DAD11C-900D-440F-B36C-5632EAB70F71}" type="pres">
      <dgm:prSet presAssocID="{FE4BD0ED-38DD-4620-94DF-BB90B0730944}" presName="textRect" presStyleLbl="revTx" presStyleIdx="1" presStyleCnt="4">
        <dgm:presLayoutVars>
          <dgm:chMax val="1"/>
          <dgm:chPref val="1"/>
        </dgm:presLayoutVars>
      </dgm:prSet>
      <dgm:spPr/>
    </dgm:pt>
    <dgm:pt modelId="{5A4C297F-C764-4DCA-A64F-E11F113F72D5}" type="pres">
      <dgm:prSet presAssocID="{A1078BB2-6339-40DD-88FE-C4DE2F0316A2}" presName="sibTrans" presStyleLbl="sibTrans2D1" presStyleIdx="0" presStyleCnt="0"/>
      <dgm:spPr/>
    </dgm:pt>
    <dgm:pt modelId="{BA726E17-3E35-4B13-B1A2-6A88237A4152}" type="pres">
      <dgm:prSet presAssocID="{25B89A5C-7350-42F6-A601-ABD7B028532C}" presName="compNode" presStyleCnt="0"/>
      <dgm:spPr/>
    </dgm:pt>
    <dgm:pt modelId="{C5FEE59A-440B-46C9-BA97-7FF76BA4FD0E}" type="pres">
      <dgm:prSet presAssocID="{25B89A5C-7350-42F6-A601-ABD7B028532C}" presName="iconBgRect" presStyleLbl="bgShp" presStyleIdx="2" presStyleCnt="4"/>
      <dgm:spPr/>
    </dgm:pt>
    <dgm:pt modelId="{C9CE015C-E052-4AC4-AE88-F7A73C1DE618}" type="pres">
      <dgm:prSet presAssocID="{25B89A5C-7350-42F6-A601-ABD7B02853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8D87651-3E33-466F-8CE7-D96D16417481}" type="pres">
      <dgm:prSet presAssocID="{25B89A5C-7350-42F6-A601-ABD7B028532C}" presName="spaceRect" presStyleCnt="0"/>
      <dgm:spPr/>
    </dgm:pt>
    <dgm:pt modelId="{20163DF9-E002-4CF6-B771-4D1DD0480322}" type="pres">
      <dgm:prSet presAssocID="{25B89A5C-7350-42F6-A601-ABD7B028532C}" presName="textRect" presStyleLbl="revTx" presStyleIdx="2" presStyleCnt="4">
        <dgm:presLayoutVars>
          <dgm:chMax val="1"/>
          <dgm:chPref val="1"/>
        </dgm:presLayoutVars>
      </dgm:prSet>
      <dgm:spPr/>
    </dgm:pt>
    <dgm:pt modelId="{E7F58264-1DD6-44AD-8FA9-7B7EE45EF542}" type="pres">
      <dgm:prSet presAssocID="{09FBB6FD-76ED-4443-A639-C18097FB5CD0}" presName="sibTrans" presStyleLbl="sibTrans2D1" presStyleIdx="0" presStyleCnt="0"/>
      <dgm:spPr/>
    </dgm:pt>
    <dgm:pt modelId="{C8DCE5FE-B895-4CDE-81CB-AD204F2C0DBC}" type="pres">
      <dgm:prSet presAssocID="{78639E99-3BA3-4F8F-95FE-41D50374497A}" presName="compNode" presStyleCnt="0"/>
      <dgm:spPr/>
    </dgm:pt>
    <dgm:pt modelId="{6474AB69-D50A-4E5F-81A5-4FF99ADC4595}" type="pres">
      <dgm:prSet presAssocID="{78639E99-3BA3-4F8F-95FE-41D50374497A}" presName="iconBgRect" presStyleLbl="bgShp" presStyleIdx="3" presStyleCnt="4"/>
      <dgm:spPr/>
    </dgm:pt>
    <dgm:pt modelId="{596886D8-41E2-4969-AC33-D71E0D9771B0}" type="pres">
      <dgm:prSet presAssocID="{78639E99-3BA3-4F8F-95FE-41D5037449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D11CA28-362D-4DE6-84B5-A9E2C383273B}" type="pres">
      <dgm:prSet presAssocID="{78639E99-3BA3-4F8F-95FE-41D50374497A}" presName="spaceRect" presStyleCnt="0"/>
      <dgm:spPr/>
    </dgm:pt>
    <dgm:pt modelId="{472A5BB4-D1EF-411B-BE26-5CB883142BA9}" type="pres">
      <dgm:prSet presAssocID="{78639E99-3BA3-4F8F-95FE-41D5037449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52A805-93A0-4C5F-B74A-425F061D865D}" type="presOf" srcId="{897A7180-E47B-407B-A769-6C2EEE050ED3}" destId="{2E2A4904-E60C-4E5C-AB87-E23DDA020A81}" srcOrd="0" destOrd="0" presId="urn:microsoft.com/office/officeart/2018/2/layout/IconCircleList"/>
    <dgm:cxn modelId="{E323330B-BEA2-4740-B0FE-17DD75E47CDF}" srcId="{634CC177-6117-40CC-B8A9-85427214786F}" destId="{78639E99-3BA3-4F8F-95FE-41D50374497A}" srcOrd="3" destOrd="0" parTransId="{77DA177A-F851-480E-94B9-DA8F1F108E49}" sibTransId="{F9639456-84C1-4C40-A989-91A2430FE2AC}"/>
    <dgm:cxn modelId="{791DFB33-6C7D-4CB2-8647-0F563B4B5311}" srcId="{634CC177-6117-40CC-B8A9-85427214786F}" destId="{25B89A5C-7350-42F6-A601-ABD7B028532C}" srcOrd="2" destOrd="0" parTransId="{4220B92E-FBAD-4D9B-96B0-2B7B6798C5FE}" sibTransId="{09FBB6FD-76ED-4443-A639-C18097FB5CD0}"/>
    <dgm:cxn modelId="{66214C35-253A-42F5-BC50-8245477367E4}" type="presOf" srcId="{FE4BD0ED-38DD-4620-94DF-BB90B0730944}" destId="{D5DAD11C-900D-440F-B36C-5632EAB70F71}" srcOrd="0" destOrd="0" presId="urn:microsoft.com/office/officeart/2018/2/layout/IconCircleList"/>
    <dgm:cxn modelId="{FDF43D44-279D-4D74-A25B-B7CF9F53AA52}" srcId="{634CC177-6117-40CC-B8A9-85427214786F}" destId="{897A7180-E47B-407B-A769-6C2EEE050ED3}" srcOrd="0" destOrd="0" parTransId="{507C1874-A91B-40A4-8625-9A6883477BE7}" sibTransId="{ACC944BA-FE7D-4B8F-B294-3707812C0327}"/>
    <dgm:cxn modelId="{7F3D1469-EACD-49E8-A7DD-BD510BF820A6}" type="presOf" srcId="{09FBB6FD-76ED-4443-A639-C18097FB5CD0}" destId="{E7F58264-1DD6-44AD-8FA9-7B7EE45EF542}" srcOrd="0" destOrd="0" presId="urn:microsoft.com/office/officeart/2018/2/layout/IconCircleList"/>
    <dgm:cxn modelId="{FE79DC6F-E7C1-4807-A65A-00683564AA93}" type="presOf" srcId="{ACC944BA-FE7D-4B8F-B294-3707812C0327}" destId="{79682D90-8D90-4EE2-9A39-76C421DD861F}" srcOrd="0" destOrd="0" presId="urn:microsoft.com/office/officeart/2018/2/layout/IconCircleList"/>
    <dgm:cxn modelId="{24246A57-D292-4C28-B060-F5AEB91EBCA2}" type="presOf" srcId="{78639E99-3BA3-4F8F-95FE-41D50374497A}" destId="{472A5BB4-D1EF-411B-BE26-5CB883142BA9}" srcOrd="0" destOrd="0" presId="urn:microsoft.com/office/officeart/2018/2/layout/IconCircleList"/>
    <dgm:cxn modelId="{8CE91FB4-7940-457F-9CAD-54BC56C21D0C}" srcId="{634CC177-6117-40CC-B8A9-85427214786F}" destId="{FE4BD0ED-38DD-4620-94DF-BB90B0730944}" srcOrd="1" destOrd="0" parTransId="{A8EBD423-F460-46C4-BD0F-26968AB4C3F5}" sibTransId="{A1078BB2-6339-40DD-88FE-C4DE2F0316A2}"/>
    <dgm:cxn modelId="{199655D1-7617-4552-A016-4CB30B3D8981}" type="presOf" srcId="{A1078BB2-6339-40DD-88FE-C4DE2F0316A2}" destId="{5A4C297F-C764-4DCA-A64F-E11F113F72D5}" srcOrd="0" destOrd="0" presId="urn:microsoft.com/office/officeart/2018/2/layout/IconCircleList"/>
    <dgm:cxn modelId="{D31E8DDD-FAF9-47B1-82A5-F7799272B8A8}" type="presOf" srcId="{634CC177-6117-40CC-B8A9-85427214786F}" destId="{DBCECE1D-2364-478C-820E-BD557D1E1E8F}" srcOrd="0" destOrd="0" presId="urn:microsoft.com/office/officeart/2018/2/layout/IconCircleList"/>
    <dgm:cxn modelId="{6E37E0EB-968E-4E3A-84BA-EA515C3FA070}" type="presOf" srcId="{25B89A5C-7350-42F6-A601-ABD7B028532C}" destId="{20163DF9-E002-4CF6-B771-4D1DD0480322}" srcOrd="0" destOrd="0" presId="urn:microsoft.com/office/officeart/2018/2/layout/IconCircleList"/>
    <dgm:cxn modelId="{63A99385-4037-4DF7-A717-00624985ED1E}" type="presParOf" srcId="{DBCECE1D-2364-478C-820E-BD557D1E1E8F}" destId="{12DC95F4-A410-4739-9F30-F0CD03A8C57E}" srcOrd="0" destOrd="0" presId="urn:microsoft.com/office/officeart/2018/2/layout/IconCircleList"/>
    <dgm:cxn modelId="{EC5238BC-5D54-4449-97A3-5FFFD2012CEA}" type="presParOf" srcId="{12DC95F4-A410-4739-9F30-F0CD03A8C57E}" destId="{CD029809-0803-41A8-B80A-B92C55CA3E4D}" srcOrd="0" destOrd="0" presId="urn:microsoft.com/office/officeart/2018/2/layout/IconCircleList"/>
    <dgm:cxn modelId="{9CFC9408-34E0-4366-B8F9-1ACCD8C269CA}" type="presParOf" srcId="{CD029809-0803-41A8-B80A-B92C55CA3E4D}" destId="{C1E3AEF0-EBEF-4F95-9CFA-143F9F54C88F}" srcOrd="0" destOrd="0" presId="urn:microsoft.com/office/officeart/2018/2/layout/IconCircleList"/>
    <dgm:cxn modelId="{D3A1171C-EC1B-49F9-97CB-86B0C4EA5B84}" type="presParOf" srcId="{CD029809-0803-41A8-B80A-B92C55CA3E4D}" destId="{D1F3D8E7-7EE1-46C4-8E5E-BF75EAC3CDDF}" srcOrd="1" destOrd="0" presId="urn:microsoft.com/office/officeart/2018/2/layout/IconCircleList"/>
    <dgm:cxn modelId="{8E2694D8-F054-4B0C-ACAF-D6BD20767DF4}" type="presParOf" srcId="{CD029809-0803-41A8-B80A-B92C55CA3E4D}" destId="{A4AEF6C7-BA01-4F62-9F30-A77EF84D8F64}" srcOrd="2" destOrd="0" presId="urn:microsoft.com/office/officeart/2018/2/layout/IconCircleList"/>
    <dgm:cxn modelId="{7F588567-B6CA-4647-A7C0-846E50B1B261}" type="presParOf" srcId="{CD029809-0803-41A8-B80A-B92C55CA3E4D}" destId="{2E2A4904-E60C-4E5C-AB87-E23DDA020A81}" srcOrd="3" destOrd="0" presId="urn:microsoft.com/office/officeart/2018/2/layout/IconCircleList"/>
    <dgm:cxn modelId="{70860D2B-9C9C-4B35-A6F9-BCC5F9DACD9B}" type="presParOf" srcId="{12DC95F4-A410-4739-9F30-F0CD03A8C57E}" destId="{79682D90-8D90-4EE2-9A39-76C421DD861F}" srcOrd="1" destOrd="0" presId="urn:microsoft.com/office/officeart/2018/2/layout/IconCircleList"/>
    <dgm:cxn modelId="{1D1FDB30-3F9F-405D-B2C3-6B0E336B8297}" type="presParOf" srcId="{12DC95F4-A410-4739-9F30-F0CD03A8C57E}" destId="{C42DFC08-E8F0-41D5-AC6E-BF73CFBD798C}" srcOrd="2" destOrd="0" presId="urn:microsoft.com/office/officeart/2018/2/layout/IconCircleList"/>
    <dgm:cxn modelId="{F5A764D7-9168-4865-806E-8299B9605E0E}" type="presParOf" srcId="{C42DFC08-E8F0-41D5-AC6E-BF73CFBD798C}" destId="{3B4A01E8-2AE2-4F31-908F-885F0963E016}" srcOrd="0" destOrd="0" presId="urn:microsoft.com/office/officeart/2018/2/layout/IconCircleList"/>
    <dgm:cxn modelId="{01D96E2C-C8C9-4941-B56B-BFC63BDB0A14}" type="presParOf" srcId="{C42DFC08-E8F0-41D5-AC6E-BF73CFBD798C}" destId="{C49E064D-E232-4419-AEA0-A2909A1B937E}" srcOrd="1" destOrd="0" presId="urn:microsoft.com/office/officeart/2018/2/layout/IconCircleList"/>
    <dgm:cxn modelId="{23CD54B5-95BD-4268-9C4C-D3D0F38EA560}" type="presParOf" srcId="{C42DFC08-E8F0-41D5-AC6E-BF73CFBD798C}" destId="{BC0A9FC5-15DF-462A-8415-A6D237E4C2D2}" srcOrd="2" destOrd="0" presId="urn:microsoft.com/office/officeart/2018/2/layout/IconCircleList"/>
    <dgm:cxn modelId="{00208B51-4F99-4153-9BCA-C8A4C4EA0343}" type="presParOf" srcId="{C42DFC08-E8F0-41D5-AC6E-BF73CFBD798C}" destId="{D5DAD11C-900D-440F-B36C-5632EAB70F71}" srcOrd="3" destOrd="0" presId="urn:microsoft.com/office/officeart/2018/2/layout/IconCircleList"/>
    <dgm:cxn modelId="{608E292A-D2DF-4288-8103-845F638E9027}" type="presParOf" srcId="{12DC95F4-A410-4739-9F30-F0CD03A8C57E}" destId="{5A4C297F-C764-4DCA-A64F-E11F113F72D5}" srcOrd="3" destOrd="0" presId="urn:microsoft.com/office/officeart/2018/2/layout/IconCircleList"/>
    <dgm:cxn modelId="{2F7EB491-F65A-4486-83D1-90D866D52DDE}" type="presParOf" srcId="{12DC95F4-A410-4739-9F30-F0CD03A8C57E}" destId="{BA726E17-3E35-4B13-B1A2-6A88237A4152}" srcOrd="4" destOrd="0" presId="urn:microsoft.com/office/officeart/2018/2/layout/IconCircleList"/>
    <dgm:cxn modelId="{18DF30CF-4590-4BA9-A270-C7794130E5FC}" type="presParOf" srcId="{BA726E17-3E35-4B13-B1A2-6A88237A4152}" destId="{C5FEE59A-440B-46C9-BA97-7FF76BA4FD0E}" srcOrd="0" destOrd="0" presId="urn:microsoft.com/office/officeart/2018/2/layout/IconCircleList"/>
    <dgm:cxn modelId="{ACD4119D-73E3-4233-A12A-4D7BC0AF93D9}" type="presParOf" srcId="{BA726E17-3E35-4B13-B1A2-6A88237A4152}" destId="{C9CE015C-E052-4AC4-AE88-F7A73C1DE618}" srcOrd="1" destOrd="0" presId="urn:microsoft.com/office/officeart/2018/2/layout/IconCircleList"/>
    <dgm:cxn modelId="{4E3D4BA2-ED9C-40CA-9482-A90BDFD2C1F5}" type="presParOf" srcId="{BA726E17-3E35-4B13-B1A2-6A88237A4152}" destId="{C8D87651-3E33-466F-8CE7-D96D16417481}" srcOrd="2" destOrd="0" presId="urn:microsoft.com/office/officeart/2018/2/layout/IconCircleList"/>
    <dgm:cxn modelId="{4515A576-9A25-4F83-8F45-34441EAC553A}" type="presParOf" srcId="{BA726E17-3E35-4B13-B1A2-6A88237A4152}" destId="{20163DF9-E002-4CF6-B771-4D1DD0480322}" srcOrd="3" destOrd="0" presId="urn:microsoft.com/office/officeart/2018/2/layout/IconCircleList"/>
    <dgm:cxn modelId="{D9F43225-1E18-4D81-A1EF-E2F24E400349}" type="presParOf" srcId="{12DC95F4-A410-4739-9F30-F0CD03A8C57E}" destId="{E7F58264-1DD6-44AD-8FA9-7B7EE45EF542}" srcOrd="5" destOrd="0" presId="urn:microsoft.com/office/officeart/2018/2/layout/IconCircleList"/>
    <dgm:cxn modelId="{3DE6478C-EC69-40D0-A65F-39B9DEF0EEFE}" type="presParOf" srcId="{12DC95F4-A410-4739-9F30-F0CD03A8C57E}" destId="{C8DCE5FE-B895-4CDE-81CB-AD204F2C0DBC}" srcOrd="6" destOrd="0" presId="urn:microsoft.com/office/officeart/2018/2/layout/IconCircleList"/>
    <dgm:cxn modelId="{19F80896-321F-4659-912F-C5AEE25836D2}" type="presParOf" srcId="{C8DCE5FE-B895-4CDE-81CB-AD204F2C0DBC}" destId="{6474AB69-D50A-4E5F-81A5-4FF99ADC4595}" srcOrd="0" destOrd="0" presId="urn:microsoft.com/office/officeart/2018/2/layout/IconCircleList"/>
    <dgm:cxn modelId="{F60A76BC-AB86-44A6-9A72-18C186B2AE30}" type="presParOf" srcId="{C8DCE5FE-B895-4CDE-81CB-AD204F2C0DBC}" destId="{596886D8-41E2-4969-AC33-D71E0D9771B0}" srcOrd="1" destOrd="0" presId="urn:microsoft.com/office/officeart/2018/2/layout/IconCircleList"/>
    <dgm:cxn modelId="{734C5087-6607-46E8-B389-DA3D7BD92905}" type="presParOf" srcId="{C8DCE5FE-B895-4CDE-81CB-AD204F2C0DBC}" destId="{ED11CA28-362D-4DE6-84B5-A9E2C383273B}" srcOrd="2" destOrd="0" presId="urn:microsoft.com/office/officeart/2018/2/layout/IconCircleList"/>
    <dgm:cxn modelId="{8C1FADD9-A732-4D4A-BBB7-474FC3CD338A}" type="presParOf" srcId="{C8DCE5FE-B895-4CDE-81CB-AD204F2C0DBC}" destId="{472A5BB4-D1EF-411B-BE26-5CB883142B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B05E80-2DF2-4FF6-A2AD-95A69975AB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B95CAB-B02A-45D5-8628-D5D7908CBE52}">
      <dgm:prSet/>
      <dgm:spPr/>
      <dgm:t>
        <a:bodyPr/>
        <a:lstStyle/>
        <a:p>
          <a:r>
            <a:rPr lang="en-US"/>
            <a:t>There is always a room for improvements in any apps. Right now we are just dealing with text communication. </a:t>
          </a:r>
        </a:p>
      </dgm:t>
    </dgm:pt>
    <dgm:pt modelId="{55D1EE2C-F5F2-432B-AF38-AA97926A71E2}" type="parTrans" cxnId="{72BE58D5-69C8-4CAA-97A8-AD9F5A6D005C}">
      <dgm:prSet/>
      <dgm:spPr/>
      <dgm:t>
        <a:bodyPr/>
        <a:lstStyle/>
        <a:p>
          <a:endParaRPr lang="en-US"/>
        </a:p>
      </dgm:t>
    </dgm:pt>
    <dgm:pt modelId="{81D7EACD-03D5-4311-8274-AFB87BDEA4D0}" type="sibTrans" cxnId="{72BE58D5-69C8-4CAA-97A8-AD9F5A6D005C}">
      <dgm:prSet/>
      <dgm:spPr/>
      <dgm:t>
        <a:bodyPr/>
        <a:lstStyle/>
        <a:p>
          <a:endParaRPr lang="en-US"/>
        </a:p>
      </dgm:t>
    </dgm:pt>
    <dgm:pt modelId="{E4735066-ABFB-432E-89B9-CD2842807FB7}">
      <dgm:prSet/>
      <dgm:spPr/>
      <dgm:t>
        <a:bodyPr/>
        <a:lstStyle/>
        <a:p>
          <a:r>
            <a:rPr lang="en-US"/>
            <a:t>There are several android apps which serve similar purpose as this project, but these apps were rather diﬃcult to use and provide confusing interfaces. A positive ﬁrst impression is essential in human relationship as well as in human computer interaction. </a:t>
          </a:r>
        </a:p>
      </dgm:t>
    </dgm:pt>
    <dgm:pt modelId="{E0F1D751-394C-4562-BE53-59171BAE3024}" type="parTrans" cxnId="{9853A8F6-CDF6-463D-8386-C69BC0C10687}">
      <dgm:prSet/>
      <dgm:spPr/>
      <dgm:t>
        <a:bodyPr/>
        <a:lstStyle/>
        <a:p>
          <a:endParaRPr lang="en-US"/>
        </a:p>
      </dgm:t>
    </dgm:pt>
    <dgm:pt modelId="{80B2E858-92E9-4E2C-9C46-2362F4578DAF}" type="sibTrans" cxnId="{9853A8F6-CDF6-463D-8386-C69BC0C10687}">
      <dgm:prSet/>
      <dgm:spPr/>
      <dgm:t>
        <a:bodyPr/>
        <a:lstStyle/>
        <a:p>
          <a:endParaRPr lang="en-US"/>
        </a:p>
      </dgm:t>
    </dgm:pt>
    <dgm:pt modelId="{509FCEB3-5E9A-4BE8-8214-841B26102464}">
      <dgm:prSet/>
      <dgm:spPr/>
      <dgm:t>
        <a:bodyPr/>
        <a:lstStyle/>
        <a:p>
          <a:r>
            <a:rPr lang="en-US"/>
            <a:t>This project hopes to develop a chat service Application with high quality user interface. In future we may be extended to include features </a:t>
          </a:r>
        </a:p>
      </dgm:t>
    </dgm:pt>
    <dgm:pt modelId="{35A4F64B-2577-4046-964C-76EFB1CA207F}" type="parTrans" cxnId="{CCD1B82F-A88D-42D3-A60B-BA26216CE1CE}">
      <dgm:prSet/>
      <dgm:spPr/>
      <dgm:t>
        <a:bodyPr/>
        <a:lstStyle/>
        <a:p>
          <a:endParaRPr lang="en-US"/>
        </a:p>
      </dgm:t>
    </dgm:pt>
    <dgm:pt modelId="{86FFEE64-822C-49B3-9058-0806A627BE23}" type="sibTrans" cxnId="{CCD1B82F-A88D-42D3-A60B-BA26216CE1CE}">
      <dgm:prSet/>
      <dgm:spPr/>
      <dgm:t>
        <a:bodyPr/>
        <a:lstStyle/>
        <a:p>
          <a:endParaRPr lang="en-US"/>
        </a:p>
      </dgm:t>
    </dgm:pt>
    <dgm:pt modelId="{16934F8B-CF40-4ED6-B64E-8B4EA90E1893}" type="pres">
      <dgm:prSet presAssocID="{79B05E80-2DF2-4FF6-A2AD-95A69975AB7D}" presName="root" presStyleCnt="0">
        <dgm:presLayoutVars>
          <dgm:dir/>
          <dgm:resizeHandles val="exact"/>
        </dgm:presLayoutVars>
      </dgm:prSet>
      <dgm:spPr/>
    </dgm:pt>
    <dgm:pt modelId="{B1BF6ED2-80F1-4D5B-9B16-57D0AFD44DA8}" type="pres">
      <dgm:prSet presAssocID="{0AB95CAB-B02A-45D5-8628-D5D7908CBE52}" presName="compNode" presStyleCnt="0"/>
      <dgm:spPr/>
    </dgm:pt>
    <dgm:pt modelId="{7C5F501B-5534-4F1A-8B62-B0173FBC6068}" type="pres">
      <dgm:prSet presAssocID="{0AB95CAB-B02A-45D5-8628-D5D7908CBE52}" presName="bgRect" presStyleLbl="bgShp" presStyleIdx="0" presStyleCnt="3"/>
      <dgm:spPr/>
    </dgm:pt>
    <dgm:pt modelId="{93DBF301-EC44-47EB-94F8-20EBC2F8B61E}" type="pres">
      <dgm:prSet presAssocID="{0AB95CAB-B02A-45D5-8628-D5D7908CBE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E594424-1A0D-4E6E-A751-5E3A76C279DA}" type="pres">
      <dgm:prSet presAssocID="{0AB95CAB-B02A-45D5-8628-D5D7908CBE52}" presName="spaceRect" presStyleCnt="0"/>
      <dgm:spPr/>
    </dgm:pt>
    <dgm:pt modelId="{08E82DE2-959A-49B7-8D67-E0F4977165ED}" type="pres">
      <dgm:prSet presAssocID="{0AB95CAB-B02A-45D5-8628-D5D7908CBE52}" presName="parTx" presStyleLbl="revTx" presStyleIdx="0" presStyleCnt="3">
        <dgm:presLayoutVars>
          <dgm:chMax val="0"/>
          <dgm:chPref val="0"/>
        </dgm:presLayoutVars>
      </dgm:prSet>
      <dgm:spPr/>
    </dgm:pt>
    <dgm:pt modelId="{BC77D5C5-8301-475D-9C46-37665F7B5AA1}" type="pres">
      <dgm:prSet presAssocID="{81D7EACD-03D5-4311-8274-AFB87BDEA4D0}" presName="sibTrans" presStyleCnt="0"/>
      <dgm:spPr/>
    </dgm:pt>
    <dgm:pt modelId="{2F8F816C-2F8E-4573-8128-D796DC44CD01}" type="pres">
      <dgm:prSet presAssocID="{E4735066-ABFB-432E-89B9-CD2842807FB7}" presName="compNode" presStyleCnt="0"/>
      <dgm:spPr/>
    </dgm:pt>
    <dgm:pt modelId="{29BC63AA-1178-4171-96BA-8E29274B2C36}" type="pres">
      <dgm:prSet presAssocID="{E4735066-ABFB-432E-89B9-CD2842807FB7}" presName="bgRect" presStyleLbl="bgShp" presStyleIdx="1" presStyleCnt="3"/>
      <dgm:spPr/>
    </dgm:pt>
    <dgm:pt modelId="{1BF9838B-1497-4B90-8CC5-B9C1EEB77C01}" type="pres">
      <dgm:prSet presAssocID="{E4735066-ABFB-432E-89B9-CD2842807F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C24A06A-65C8-4570-A1A7-4C0CE465559F}" type="pres">
      <dgm:prSet presAssocID="{E4735066-ABFB-432E-89B9-CD2842807FB7}" presName="spaceRect" presStyleCnt="0"/>
      <dgm:spPr/>
    </dgm:pt>
    <dgm:pt modelId="{054CB644-489F-40C1-B99D-019B5083CE8E}" type="pres">
      <dgm:prSet presAssocID="{E4735066-ABFB-432E-89B9-CD2842807FB7}" presName="parTx" presStyleLbl="revTx" presStyleIdx="1" presStyleCnt="3">
        <dgm:presLayoutVars>
          <dgm:chMax val="0"/>
          <dgm:chPref val="0"/>
        </dgm:presLayoutVars>
      </dgm:prSet>
      <dgm:spPr/>
    </dgm:pt>
    <dgm:pt modelId="{42B16E59-7168-4419-94D2-7A1DFF32E283}" type="pres">
      <dgm:prSet presAssocID="{80B2E858-92E9-4E2C-9C46-2362F4578DAF}" presName="sibTrans" presStyleCnt="0"/>
      <dgm:spPr/>
    </dgm:pt>
    <dgm:pt modelId="{CC4BED36-141E-4BF7-8C98-DF1AF04056A6}" type="pres">
      <dgm:prSet presAssocID="{509FCEB3-5E9A-4BE8-8214-841B26102464}" presName="compNode" presStyleCnt="0"/>
      <dgm:spPr/>
    </dgm:pt>
    <dgm:pt modelId="{52B32B41-9114-421D-9326-D5B5D2DFFF9A}" type="pres">
      <dgm:prSet presAssocID="{509FCEB3-5E9A-4BE8-8214-841B26102464}" presName="bgRect" presStyleLbl="bgShp" presStyleIdx="2" presStyleCnt="3"/>
      <dgm:spPr/>
    </dgm:pt>
    <dgm:pt modelId="{71FA8BA3-3EC4-4143-A1F9-B29C7E14C1B8}" type="pres">
      <dgm:prSet presAssocID="{509FCEB3-5E9A-4BE8-8214-841B261024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297F68-5CA4-4B7E-A53C-3B62536FD758}" type="pres">
      <dgm:prSet presAssocID="{509FCEB3-5E9A-4BE8-8214-841B26102464}" presName="spaceRect" presStyleCnt="0"/>
      <dgm:spPr/>
    </dgm:pt>
    <dgm:pt modelId="{5BC55D3E-0354-4FBB-925B-B47CDB6F6245}" type="pres">
      <dgm:prSet presAssocID="{509FCEB3-5E9A-4BE8-8214-841B261024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D1B82F-A88D-42D3-A60B-BA26216CE1CE}" srcId="{79B05E80-2DF2-4FF6-A2AD-95A69975AB7D}" destId="{509FCEB3-5E9A-4BE8-8214-841B26102464}" srcOrd="2" destOrd="0" parTransId="{35A4F64B-2577-4046-964C-76EFB1CA207F}" sibTransId="{86FFEE64-822C-49B3-9058-0806A627BE23}"/>
    <dgm:cxn modelId="{479EBC2F-16CF-41EF-B915-C80294AB8D0B}" type="presOf" srcId="{E4735066-ABFB-432E-89B9-CD2842807FB7}" destId="{054CB644-489F-40C1-B99D-019B5083CE8E}" srcOrd="0" destOrd="0" presId="urn:microsoft.com/office/officeart/2018/2/layout/IconVerticalSolidList"/>
    <dgm:cxn modelId="{232F3268-2A1A-4D69-9AA3-7386718DE209}" type="presOf" srcId="{509FCEB3-5E9A-4BE8-8214-841B26102464}" destId="{5BC55D3E-0354-4FBB-925B-B47CDB6F6245}" srcOrd="0" destOrd="0" presId="urn:microsoft.com/office/officeart/2018/2/layout/IconVerticalSolidList"/>
    <dgm:cxn modelId="{C219B94A-B6BA-48E9-A57A-2D448D8680C1}" type="presOf" srcId="{79B05E80-2DF2-4FF6-A2AD-95A69975AB7D}" destId="{16934F8B-CF40-4ED6-B64E-8B4EA90E1893}" srcOrd="0" destOrd="0" presId="urn:microsoft.com/office/officeart/2018/2/layout/IconVerticalSolidList"/>
    <dgm:cxn modelId="{86613271-F87E-4A28-9646-85CD1C9098F5}" type="presOf" srcId="{0AB95CAB-B02A-45D5-8628-D5D7908CBE52}" destId="{08E82DE2-959A-49B7-8D67-E0F4977165ED}" srcOrd="0" destOrd="0" presId="urn:microsoft.com/office/officeart/2018/2/layout/IconVerticalSolidList"/>
    <dgm:cxn modelId="{72BE58D5-69C8-4CAA-97A8-AD9F5A6D005C}" srcId="{79B05E80-2DF2-4FF6-A2AD-95A69975AB7D}" destId="{0AB95CAB-B02A-45D5-8628-D5D7908CBE52}" srcOrd="0" destOrd="0" parTransId="{55D1EE2C-F5F2-432B-AF38-AA97926A71E2}" sibTransId="{81D7EACD-03D5-4311-8274-AFB87BDEA4D0}"/>
    <dgm:cxn modelId="{9853A8F6-CDF6-463D-8386-C69BC0C10687}" srcId="{79B05E80-2DF2-4FF6-A2AD-95A69975AB7D}" destId="{E4735066-ABFB-432E-89B9-CD2842807FB7}" srcOrd="1" destOrd="0" parTransId="{E0F1D751-394C-4562-BE53-59171BAE3024}" sibTransId="{80B2E858-92E9-4E2C-9C46-2362F4578DAF}"/>
    <dgm:cxn modelId="{10A4D1E2-967B-4C01-9D93-83F28DEDC7CE}" type="presParOf" srcId="{16934F8B-CF40-4ED6-B64E-8B4EA90E1893}" destId="{B1BF6ED2-80F1-4D5B-9B16-57D0AFD44DA8}" srcOrd="0" destOrd="0" presId="urn:microsoft.com/office/officeart/2018/2/layout/IconVerticalSolidList"/>
    <dgm:cxn modelId="{56AE0AA2-16B2-4CD1-9AEE-97B4EA009458}" type="presParOf" srcId="{B1BF6ED2-80F1-4D5B-9B16-57D0AFD44DA8}" destId="{7C5F501B-5534-4F1A-8B62-B0173FBC6068}" srcOrd="0" destOrd="0" presId="urn:microsoft.com/office/officeart/2018/2/layout/IconVerticalSolidList"/>
    <dgm:cxn modelId="{B9104B41-BB98-49BE-A352-19435398605F}" type="presParOf" srcId="{B1BF6ED2-80F1-4D5B-9B16-57D0AFD44DA8}" destId="{93DBF301-EC44-47EB-94F8-20EBC2F8B61E}" srcOrd="1" destOrd="0" presId="urn:microsoft.com/office/officeart/2018/2/layout/IconVerticalSolidList"/>
    <dgm:cxn modelId="{3208DD1E-C3FF-4943-8C3F-14042B03BB6F}" type="presParOf" srcId="{B1BF6ED2-80F1-4D5B-9B16-57D0AFD44DA8}" destId="{3E594424-1A0D-4E6E-A751-5E3A76C279DA}" srcOrd="2" destOrd="0" presId="urn:microsoft.com/office/officeart/2018/2/layout/IconVerticalSolidList"/>
    <dgm:cxn modelId="{7E434CD3-CFD4-40A8-9AC6-8D56125AB46E}" type="presParOf" srcId="{B1BF6ED2-80F1-4D5B-9B16-57D0AFD44DA8}" destId="{08E82DE2-959A-49B7-8D67-E0F4977165ED}" srcOrd="3" destOrd="0" presId="urn:microsoft.com/office/officeart/2018/2/layout/IconVerticalSolidList"/>
    <dgm:cxn modelId="{F0749BF3-9D4E-4453-8263-16EAC57BF836}" type="presParOf" srcId="{16934F8B-CF40-4ED6-B64E-8B4EA90E1893}" destId="{BC77D5C5-8301-475D-9C46-37665F7B5AA1}" srcOrd="1" destOrd="0" presId="urn:microsoft.com/office/officeart/2018/2/layout/IconVerticalSolidList"/>
    <dgm:cxn modelId="{E68FFC91-7950-4904-97B7-4C2DD9340C5B}" type="presParOf" srcId="{16934F8B-CF40-4ED6-B64E-8B4EA90E1893}" destId="{2F8F816C-2F8E-4573-8128-D796DC44CD01}" srcOrd="2" destOrd="0" presId="urn:microsoft.com/office/officeart/2018/2/layout/IconVerticalSolidList"/>
    <dgm:cxn modelId="{7A16FAA4-C49F-4B9B-8035-80ED2C11F162}" type="presParOf" srcId="{2F8F816C-2F8E-4573-8128-D796DC44CD01}" destId="{29BC63AA-1178-4171-96BA-8E29274B2C36}" srcOrd="0" destOrd="0" presId="urn:microsoft.com/office/officeart/2018/2/layout/IconVerticalSolidList"/>
    <dgm:cxn modelId="{A0E7124B-1254-4007-BA85-7940E08799DC}" type="presParOf" srcId="{2F8F816C-2F8E-4573-8128-D796DC44CD01}" destId="{1BF9838B-1497-4B90-8CC5-B9C1EEB77C01}" srcOrd="1" destOrd="0" presId="urn:microsoft.com/office/officeart/2018/2/layout/IconVerticalSolidList"/>
    <dgm:cxn modelId="{E5CD64C4-E0F2-428E-8086-72DE10DEC161}" type="presParOf" srcId="{2F8F816C-2F8E-4573-8128-D796DC44CD01}" destId="{0C24A06A-65C8-4570-A1A7-4C0CE465559F}" srcOrd="2" destOrd="0" presId="urn:microsoft.com/office/officeart/2018/2/layout/IconVerticalSolidList"/>
    <dgm:cxn modelId="{9512E633-F415-43AC-A9DD-F593E2A00013}" type="presParOf" srcId="{2F8F816C-2F8E-4573-8128-D796DC44CD01}" destId="{054CB644-489F-40C1-B99D-019B5083CE8E}" srcOrd="3" destOrd="0" presId="urn:microsoft.com/office/officeart/2018/2/layout/IconVerticalSolidList"/>
    <dgm:cxn modelId="{019724A9-7851-4334-BCF7-250EAAD7AF13}" type="presParOf" srcId="{16934F8B-CF40-4ED6-B64E-8B4EA90E1893}" destId="{42B16E59-7168-4419-94D2-7A1DFF32E283}" srcOrd="3" destOrd="0" presId="urn:microsoft.com/office/officeart/2018/2/layout/IconVerticalSolidList"/>
    <dgm:cxn modelId="{8905E8AA-3C4E-4784-B090-4A6E6D247E72}" type="presParOf" srcId="{16934F8B-CF40-4ED6-B64E-8B4EA90E1893}" destId="{CC4BED36-141E-4BF7-8C98-DF1AF04056A6}" srcOrd="4" destOrd="0" presId="urn:microsoft.com/office/officeart/2018/2/layout/IconVerticalSolidList"/>
    <dgm:cxn modelId="{F5504092-960D-4A52-918D-509A110FB3FA}" type="presParOf" srcId="{CC4BED36-141E-4BF7-8C98-DF1AF04056A6}" destId="{52B32B41-9114-421D-9326-D5B5D2DFFF9A}" srcOrd="0" destOrd="0" presId="urn:microsoft.com/office/officeart/2018/2/layout/IconVerticalSolidList"/>
    <dgm:cxn modelId="{59C7A144-BFEB-4059-9AE8-7E4AF385AEE7}" type="presParOf" srcId="{CC4BED36-141E-4BF7-8C98-DF1AF04056A6}" destId="{71FA8BA3-3EC4-4143-A1F9-B29C7E14C1B8}" srcOrd="1" destOrd="0" presId="urn:microsoft.com/office/officeart/2018/2/layout/IconVerticalSolidList"/>
    <dgm:cxn modelId="{9697B316-31CA-40F3-B554-D558DD712BDB}" type="presParOf" srcId="{CC4BED36-141E-4BF7-8C98-DF1AF04056A6}" destId="{40297F68-5CA4-4B7E-A53C-3B62536FD758}" srcOrd="2" destOrd="0" presId="urn:microsoft.com/office/officeart/2018/2/layout/IconVerticalSolidList"/>
    <dgm:cxn modelId="{5514478B-80BF-495A-A415-ADFD0BE09532}" type="presParOf" srcId="{CC4BED36-141E-4BF7-8C98-DF1AF04056A6}" destId="{5BC55D3E-0354-4FBB-925B-B47CDB6F62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5E2F3-8AEC-4FDF-9BAA-113FF782BEAD}">
      <dsp:nvSpPr>
        <dsp:cNvPr id="0" name=""/>
        <dsp:cNvSpPr/>
      </dsp:nvSpPr>
      <dsp:spPr>
        <a:xfrm>
          <a:off x="107223" y="462289"/>
          <a:ext cx="900135" cy="9001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03B3-2E04-4655-8EE2-469051A6F239}">
      <dsp:nvSpPr>
        <dsp:cNvPr id="0" name=""/>
        <dsp:cNvSpPr/>
      </dsp:nvSpPr>
      <dsp:spPr>
        <a:xfrm>
          <a:off x="296251" y="651317"/>
          <a:ext cx="522078" cy="52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771E1-82B8-480B-B01A-4FEA373F936A}">
      <dsp:nvSpPr>
        <dsp:cNvPr id="0" name=""/>
        <dsp:cNvSpPr/>
      </dsp:nvSpPr>
      <dsp:spPr>
        <a:xfrm>
          <a:off x="1200244" y="462289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Socket Programming </a:t>
          </a:r>
        </a:p>
      </dsp:txBody>
      <dsp:txXfrm>
        <a:off x="1200244" y="462289"/>
        <a:ext cx="2121747" cy="900135"/>
      </dsp:txXfrm>
    </dsp:sp>
    <dsp:sp modelId="{CCA40047-86B1-49B5-8CB5-D0F54855BB56}">
      <dsp:nvSpPr>
        <dsp:cNvPr id="0" name=""/>
        <dsp:cNvSpPr/>
      </dsp:nvSpPr>
      <dsp:spPr>
        <a:xfrm>
          <a:off x="3691690" y="462289"/>
          <a:ext cx="900135" cy="9001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49704-7C6C-4A8A-A3BD-CE86108CE37C}">
      <dsp:nvSpPr>
        <dsp:cNvPr id="0" name=""/>
        <dsp:cNvSpPr/>
      </dsp:nvSpPr>
      <dsp:spPr>
        <a:xfrm>
          <a:off x="3880719" y="651317"/>
          <a:ext cx="522078" cy="52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C635C-E211-42C2-A246-5D8780CF8586}">
      <dsp:nvSpPr>
        <dsp:cNvPr id="0" name=""/>
        <dsp:cNvSpPr/>
      </dsp:nvSpPr>
      <dsp:spPr>
        <a:xfrm>
          <a:off x="4784712" y="462289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IPC</a:t>
          </a:r>
          <a:endParaRPr lang="en-US" sz="2400" kern="1200" dirty="0"/>
        </a:p>
      </dsp:txBody>
      <dsp:txXfrm>
        <a:off x="4784712" y="462289"/>
        <a:ext cx="2121747" cy="900135"/>
      </dsp:txXfrm>
    </dsp:sp>
    <dsp:sp modelId="{AEE416B9-416E-4DE3-AAE5-00DDC164E4AA}">
      <dsp:nvSpPr>
        <dsp:cNvPr id="0" name=""/>
        <dsp:cNvSpPr/>
      </dsp:nvSpPr>
      <dsp:spPr>
        <a:xfrm>
          <a:off x="7276157" y="462289"/>
          <a:ext cx="900135" cy="9001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B99E4-306D-4276-8235-0F191D388891}">
      <dsp:nvSpPr>
        <dsp:cNvPr id="0" name=""/>
        <dsp:cNvSpPr/>
      </dsp:nvSpPr>
      <dsp:spPr>
        <a:xfrm>
          <a:off x="7465186" y="651317"/>
          <a:ext cx="522078" cy="522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86207-85CA-4A81-B417-D0F0143A7F30}">
      <dsp:nvSpPr>
        <dsp:cNvPr id="0" name=""/>
        <dsp:cNvSpPr/>
      </dsp:nvSpPr>
      <dsp:spPr>
        <a:xfrm>
          <a:off x="8369179" y="462289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 Synchronization</a:t>
          </a:r>
        </a:p>
      </dsp:txBody>
      <dsp:txXfrm>
        <a:off x="8369179" y="462289"/>
        <a:ext cx="2121747" cy="900135"/>
      </dsp:txXfrm>
    </dsp:sp>
    <dsp:sp modelId="{40986B5B-9518-4A99-A93E-3F176A3C439C}">
      <dsp:nvSpPr>
        <dsp:cNvPr id="0" name=""/>
        <dsp:cNvSpPr/>
      </dsp:nvSpPr>
      <dsp:spPr>
        <a:xfrm>
          <a:off x="107223" y="1920525"/>
          <a:ext cx="900135" cy="9001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68534-615E-4378-A2DD-4201F8AC2F93}">
      <dsp:nvSpPr>
        <dsp:cNvPr id="0" name=""/>
        <dsp:cNvSpPr/>
      </dsp:nvSpPr>
      <dsp:spPr>
        <a:xfrm>
          <a:off x="296251" y="2109554"/>
          <a:ext cx="522078" cy="5220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0CE7-A681-41E7-A543-C76211638BCB}">
      <dsp:nvSpPr>
        <dsp:cNvPr id="0" name=""/>
        <dsp:cNvSpPr/>
      </dsp:nvSpPr>
      <dsp:spPr>
        <a:xfrm>
          <a:off x="1200244" y="1920525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Multi-Threading</a:t>
          </a:r>
        </a:p>
      </dsp:txBody>
      <dsp:txXfrm>
        <a:off x="1200244" y="1920525"/>
        <a:ext cx="2121747" cy="900135"/>
      </dsp:txXfrm>
    </dsp:sp>
    <dsp:sp modelId="{279FDEAF-5BE2-471C-9E7C-938697D42EAC}">
      <dsp:nvSpPr>
        <dsp:cNvPr id="0" name=""/>
        <dsp:cNvSpPr/>
      </dsp:nvSpPr>
      <dsp:spPr>
        <a:xfrm>
          <a:off x="3691690" y="1920525"/>
          <a:ext cx="900135" cy="9001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AD6F6-E1C1-4694-BE64-8E7081BB4D7D}">
      <dsp:nvSpPr>
        <dsp:cNvPr id="0" name=""/>
        <dsp:cNvSpPr/>
      </dsp:nvSpPr>
      <dsp:spPr>
        <a:xfrm>
          <a:off x="3880719" y="2109554"/>
          <a:ext cx="522078" cy="5220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62DEA-6A1B-45BE-B869-CB3F2DD080CD}">
      <dsp:nvSpPr>
        <dsp:cNvPr id="0" name=""/>
        <dsp:cNvSpPr/>
      </dsp:nvSpPr>
      <dsp:spPr>
        <a:xfrm>
          <a:off x="4784712" y="1920525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Valgrind</a:t>
          </a:r>
        </a:p>
      </dsp:txBody>
      <dsp:txXfrm>
        <a:off x="4784712" y="1920525"/>
        <a:ext cx="2121747" cy="900135"/>
      </dsp:txXfrm>
    </dsp:sp>
    <dsp:sp modelId="{FD7F8E57-4B1B-400A-A279-2FAD5BB9530E}">
      <dsp:nvSpPr>
        <dsp:cNvPr id="0" name=""/>
        <dsp:cNvSpPr/>
      </dsp:nvSpPr>
      <dsp:spPr>
        <a:xfrm>
          <a:off x="7276157" y="1920525"/>
          <a:ext cx="900135" cy="9001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04D5A-6BF7-41F6-B060-2A66FF3BE7AD}">
      <dsp:nvSpPr>
        <dsp:cNvPr id="0" name=""/>
        <dsp:cNvSpPr/>
      </dsp:nvSpPr>
      <dsp:spPr>
        <a:xfrm>
          <a:off x="7465186" y="2109554"/>
          <a:ext cx="522078" cy="5220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243F3-9315-48CA-AB05-506A7C3A7092}">
      <dsp:nvSpPr>
        <dsp:cNvPr id="0" name=""/>
        <dsp:cNvSpPr/>
      </dsp:nvSpPr>
      <dsp:spPr>
        <a:xfrm>
          <a:off x="8369179" y="1920525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 Light" panose="020F0302020204030204"/>
            </a:rPr>
            <a:t>CPP-Unit</a:t>
          </a:r>
        </a:p>
      </dsp:txBody>
      <dsp:txXfrm>
        <a:off x="8369179" y="1920525"/>
        <a:ext cx="2121747" cy="900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3AEF0-EBEF-4F95-9CFA-143F9F54C88F}">
      <dsp:nvSpPr>
        <dsp:cNvPr id="0" name=""/>
        <dsp:cNvSpPr/>
      </dsp:nvSpPr>
      <dsp:spPr>
        <a:xfrm>
          <a:off x="65406" y="183261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3D8E7-7EE1-46C4-8E5E-BF75EAC3CDDF}">
      <dsp:nvSpPr>
        <dsp:cNvPr id="0" name=""/>
        <dsp:cNvSpPr/>
      </dsp:nvSpPr>
      <dsp:spPr>
        <a:xfrm>
          <a:off x="238806" y="2006014"/>
          <a:ext cx="478914" cy="478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A4904-E60C-4E5C-AB87-E23DDA020A81}">
      <dsp:nvSpPr>
        <dsp:cNvPr id="0" name=""/>
        <dsp:cNvSpPr/>
      </dsp:nvSpPr>
      <dsp:spPr>
        <a:xfrm>
          <a:off x="1068060" y="183261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Cloud Machine</a:t>
          </a:r>
        </a:p>
      </dsp:txBody>
      <dsp:txXfrm>
        <a:off x="1068060" y="1832613"/>
        <a:ext cx="1946329" cy="825715"/>
      </dsp:txXfrm>
    </dsp:sp>
    <dsp:sp modelId="{3B4A01E8-2AE2-4F31-908F-885F0963E016}">
      <dsp:nvSpPr>
        <dsp:cNvPr id="0" name=""/>
        <dsp:cNvSpPr/>
      </dsp:nvSpPr>
      <dsp:spPr>
        <a:xfrm>
          <a:off x="3353523" y="183261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E064D-E232-4419-AEA0-A2909A1B937E}">
      <dsp:nvSpPr>
        <dsp:cNvPr id="0" name=""/>
        <dsp:cNvSpPr/>
      </dsp:nvSpPr>
      <dsp:spPr>
        <a:xfrm>
          <a:off x="3526923" y="2006014"/>
          <a:ext cx="478914" cy="478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D11C-900D-440F-B36C-5632EAB70F71}">
      <dsp:nvSpPr>
        <dsp:cNvPr id="0" name=""/>
        <dsp:cNvSpPr/>
      </dsp:nvSpPr>
      <dsp:spPr>
        <a:xfrm>
          <a:off x="4356177" y="183261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Linux</a:t>
          </a:r>
        </a:p>
      </dsp:txBody>
      <dsp:txXfrm>
        <a:off x="4356177" y="1832613"/>
        <a:ext cx="1946329" cy="825715"/>
      </dsp:txXfrm>
    </dsp:sp>
    <dsp:sp modelId="{C5FEE59A-440B-46C9-BA97-7FF76BA4FD0E}">
      <dsp:nvSpPr>
        <dsp:cNvPr id="0" name=""/>
        <dsp:cNvSpPr/>
      </dsp:nvSpPr>
      <dsp:spPr>
        <a:xfrm>
          <a:off x="65406" y="374728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E015C-E052-4AC4-AE88-F7A73C1DE618}">
      <dsp:nvSpPr>
        <dsp:cNvPr id="0" name=""/>
        <dsp:cNvSpPr/>
      </dsp:nvSpPr>
      <dsp:spPr>
        <a:xfrm>
          <a:off x="238806" y="3920683"/>
          <a:ext cx="478914" cy="478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63DF9-E002-4CF6-B771-4D1DD0480322}">
      <dsp:nvSpPr>
        <dsp:cNvPr id="0" name=""/>
        <dsp:cNvSpPr/>
      </dsp:nvSpPr>
      <dsp:spPr>
        <a:xfrm>
          <a:off x="1068060" y="374728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Operating System</a:t>
          </a:r>
        </a:p>
      </dsp:txBody>
      <dsp:txXfrm>
        <a:off x="1068060" y="3747283"/>
        <a:ext cx="1946329" cy="825715"/>
      </dsp:txXfrm>
    </dsp:sp>
    <dsp:sp modelId="{6474AB69-D50A-4E5F-81A5-4FF99ADC4595}">
      <dsp:nvSpPr>
        <dsp:cNvPr id="0" name=""/>
        <dsp:cNvSpPr/>
      </dsp:nvSpPr>
      <dsp:spPr>
        <a:xfrm>
          <a:off x="3353523" y="374728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86D8-41E2-4969-AC33-D71E0D9771B0}">
      <dsp:nvSpPr>
        <dsp:cNvPr id="0" name=""/>
        <dsp:cNvSpPr/>
      </dsp:nvSpPr>
      <dsp:spPr>
        <a:xfrm>
          <a:off x="3526923" y="3920683"/>
          <a:ext cx="478914" cy="478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A5BB4-D1EF-411B-BE26-5CB883142BA9}">
      <dsp:nvSpPr>
        <dsp:cNvPr id="0" name=""/>
        <dsp:cNvSpPr/>
      </dsp:nvSpPr>
      <dsp:spPr>
        <a:xfrm>
          <a:off x="4356177" y="374728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Star UML</a:t>
          </a:r>
        </a:p>
      </dsp:txBody>
      <dsp:txXfrm>
        <a:off x="4356177" y="3747283"/>
        <a:ext cx="1946329" cy="825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F501B-5534-4F1A-8B62-B0173FBC6068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BF301-EC44-47EB-94F8-20EBC2F8B61E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82DE2-959A-49B7-8D67-E0F4977165ED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is always a room for improvements in any apps. Right now we are just dealing with text communication. </a:t>
          </a:r>
        </a:p>
      </dsp:txBody>
      <dsp:txXfrm>
        <a:off x="1512662" y="559"/>
        <a:ext cx="8993793" cy="1309664"/>
      </dsp:txXfrm>
    </dsp:sp>
    <dsp:sp modelId="{29BC63AA-1178-4171-96BA-8E29274B2C36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9838B-1497-4B90-8CC5-B9C1EEB77C01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CB644-489F-40C1-B99D-019B5083CE8E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several android apps which serve similar purpose as this project, but these apps were rather diﬃcult to use and provide confusing interfaces. A positive ﬁrst impression is essential in human relationship as well as in human computer interaction. </a:t>
          </a:r>
        </a:p>
      </dsp:txBody>
      <dsp:txXfrm>
        <a:off x="1512662" y="1637640"/>
        <a:ext cx="8993793" cy="1309664"/>
      </dsp:txXfrm>
    </dsp:sp>
    <dsp:sp modelId="{52B32B41-9114-421D-9326-D5B5D2DFFF9A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A8BA3-3EC4-4143-A1F9-B29C7E14C1B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55D3E-0354-4FBB-925B-B47CDB6F6245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project hopes to develop a chat service Application with high quality user interface. In future we may be extended to include features </a:t>
          </a:r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ank_you_trashcan.jpg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35" y="539001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>
                <a:latin typeface="Times New Roman"/>
                <a:cs typeface="Calibri Light"/>
              </a:rPr>
              <a:t>CUSTOM MESSAGING APPLICATION</a:t>
            </a:r>
            <a:endParaRPr lang="en-US" sz="4200" b="1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7147" y="4750893"/>
            <a:ext cx="2584770" cy="18347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b="1" dirty="0">
                <a:latin typeface="Times New Roman"/>
                <a:cs typeface="Calibri"/>
              </a:rPr>
              <a:t>Team Members:</a:t>
            </a:r>
          </a:p>
          <a:p>
            <a:pPr algn="l"/>
            <a:r>
              <a:rPr lang="en-US" sz="1200" dirty="0">
                <a:latin typeface="Times New Roman"/>
                <a:cs typeface="Calibri"/>
              </a:rPr>
              <a:t>Gowthami </a:t>
            </a:r>
            <a:r>
              <a:rPr lang="en-US" sz="1200" dirty="0" err="1">
                <a:latin typeface="Times New Roman"/>
                <a:cs typeface="Calibri"/>
              </a:rPr>
              <a:t>Bonu</a:t>
            </a:r>
            <a:endParaRPr lang="en-US" sz="1200">
              <a:latin typeface="Times New Roman"/>
              <a:cs typeface="Calibri"/>
            </a:endParaRPr>
          </a:p>
          <a:p>
            <a:pPr algn="l"/>
            <a:r>
              <a:rPr lang="en-US" sz="1200" dirty="0">
                <a:latin typeface="Times New Roman"/>
                <a:cs typeface="Calibri"/>
              </a:rPr>
              <a:t>Supriya </a:t>
            </a:r>
            <a:r>
              <a:rPr lang="en-US" sz="1200" dirty="0" err="1">
                <a:latin typeface="Times New Roman"/>
                <a:cs typeface="Calibri"/>
              </a:rPr>
              <a:t>Nulu</a:t>
            </a:r>
            <a:endParaRPr lang="en-US" sz="1200">
              <a:latin typeface="Times New Roman"/>
              <a:cs typeface="Calibri"/>
            </a:endParaRPr>
          </a:p>
          <a:p>
            <a:pPr algn="l"/>
            <a:r>
              <a:rPr lang="en-US" sz="1200" dirty="0">
                <a:latin typeface="Times New Roman"/>
                <a:cs typeface="Calibri"/>
              </a:rPr>
              <a:t>Sameer Raj</a:t>
            </a:r>
          </a:p>
          <a:p>
            <a:pPr algn="l"/>
            <a:r>
              <a:rPr lang="en-US" sz="1200" dirty="0">
                <a:latin typeface="Times New Roman"/>
                <a:cs typeface="Calibri"/>
              </a:rPr>
              <a:t>Vara Lakshmi Pujari</a:t>
            </a:r>
          </a:p>
          <a:p>
            <a:pPr algn="l"/>
            <a:r>
              <a:rPr lang="en-US" sz="1200" dirty="0">
                <a:latin typeface="Times New Roman"/>
                <a:cs typeface="Calibri"/>
              </a:rPr>
              <a:t>Seelam Navya Sahitya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tbot, Chat ,application Free Stock Photo - Public Domain Pictures">
            <a:extLst>
              <a:ext uri="{FF2B5EF4-FFF2-40B4-BE49-F238E27FC236}">
                <a16:creationId xmlns:a16="http://schemas.microsoft.com/office/drawing/2014/main" id="{E0C79E9D-A289-FD5A-247F-689468DD0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5" r="622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D63C9-A8F6-E0D2-308F-AE31E6ED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48BD51E-145A-CE42-0C86-45A949FA0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66411"/>
            <a:ext cx="6780700" cy="53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43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14842-F487-30C3-092B-2EE59460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(Level-0)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D3D714-EB0C-79CB-9D9C-AB84C57A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398" y="328841"/>
            <a:ext cx="7239452" cy="62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E4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1530-B91C-60DC-7E15-A37DBDBA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(Level-1)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80C987-B2A7-4FC4-0380-CF38F094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157" y="114193"/>
            <a:ext cx="7788018" cy="67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2C92-5334-E860-E96F-070A6154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/>
                <a:cs typeface="Calibri Light"/>
              </a:rPr>
              <a:t>Conclusion</a:t>
            </a:r>
            <a:endParaRPr lang="en-US" b="1" dirty="0">
              <a:latin typeface="Times New Roman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2233234C-E210-FA3B-88C9-A13ADE76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070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57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4FE9A-F297-9477-567B-2B8B68DC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4549143"/>
            <a:ext cx="4284417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Batch: Capg-93-CPP-Linux-B7</a:t>
            </a:r>
            <a:br>
              <a:rPr lang="en-US" sz="3700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6E9997-4E30-C407-5488-1146333CC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971" r="-2" b="32929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D7E9C-E500-EE15-756A-67B1A936D7BF}"/>
              </a:ext>
            </a:extLst>
          </p:cNvPr>
          <p:cNvSpPr txBox="1"/>
          <p:nvPr/>
        </p:nvSpPr>
        <p:spPr>
          <a:xfrm>
            <a:off x="3382963" y="6176963"/>
            <a:ext cx="542607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2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ntivirus Software Free Stock Photo - Public Domain Pictures">
            <a:extLst>
              <a:ext uri="{FF2B5EF4-FFF2-40B4-BE49-F238E27FC236}">
                <a16:creationId xmlns:a16="http://schemas.microsoft.com/office/drawing/2014/main" id="{B0BEBAEC-AC82-5A21-2336-98F5A1D2C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6E23-F667-FA3B-74F7-39E9374C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06371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/>
                <a:cs typeface="Calibri Light"/>
              </a:rPr>
              <a:t>CONTENTS</a:t>
            </a:r>
            <a:endParaRPr lang="en-US" sz="3600" b="1">
              <a:latin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198-7A40-B5E9-C23E-55F1A5A2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84" y="3503432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cs typeface="Calibri"/>
              </a:rPr>
              <a:t>Introduction</a:t>
            </a:r>
          </a:p>
          <a:p>
            <a:r>
              <a:rPr lang="en-US" sz="1800" dirty="0">
                <a:cs typeface="Calibri"/>
              </a:rPr>
              <a:t>About Project</a:t>
            </a:r>
          </a:p>
          <a:p>
            <a:r>
              <a:rPr lang="en-US" sz="1800" dirty="0">
                <a:cs typeface="Calibri"/>
              </a:rPr>
              <a:t>Software requirement</a:t>
            </a:r>
          </a:p>
          <a:p>
            <a:r>
              <a:rPr lang="en-US" sz="1800" dirty="0">
                <a:cs typeface="Calibri"/>
              </a:rPr>
              <a:t>Software Resources</a:t>
            </a:r>
          </a:p>
          <a:p>
            <a:r>
              <a:rPr lang="en-US" sz="1800" dirty="0">
                <a:cs typeface="Calibri"/>
              </a:rPr>
              <a:t>UML Diagram</a:t>
            </a:r>
          </a:p>
          <a:p>
            <a:r>
              <a:rPr lang="en-US" sz="1800" dirty="0">
                <a:cs typeface="Calibri"/>
              </a:rPr>
              <a:t>DFD</a:t>
            </a:r>
          </a:p>
          <a:p>
            <a:r>
              <a:rPr lang="en-US" sz="1800" dirty="0">
                <a:cs typeface="Calibri"/>
              </a:rPr>
              <a:t>Conclusion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6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E82FC-AE22-F368-5096-B9BF428B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Calibri Light"/>
              </a:rPr>
              <a:t>Introduction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32C2-C040-790D-08C1-CE7FD353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Chatting is a method of using technology to bring people and ideas "together". The technology has been available for years but the acceptance it was quite recent.</a:t>
            </a:r>
            <a:endParaRPr lang="en-US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Our project is an example of a chat server. It is made up two application the client application and server application.</a:t>
            </a:r>
            <a:endParaRPr lang="en-US" dirty="0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  <a:cs typeface="Calibri"/>
              </a:rPr>
              <a:t> To start chatting client should get connected to server where they can access two types of chatting, group and private one.</a:t>
            </a:r>
            <a:endParaRPr lang="en-US">
              <a:solidFill>
                <a:schemeClr val="bg1">
                  <a:alpha val="60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Course Introduction Free Stock Photo - Public Domain Pictures">
            <a:extLst>
              <a:ext uri="{FF2B5EF4-FFF2-40B4-BE49-F238E27FC236}">
                <a16:creationId xmlns:a16="http://schemas.microsoft.com/office/drawing/2014/main" id="{DFE2BDBB-CB79-14B8-C38C-C2789935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391695"/>
            <a:ext cx="6014185" cy="40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F17F0-AA7A-7EB3-7F77-7D5727AB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About Project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C8B3EE1B-78CD-E164-D16E-985BBB84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C624-D24F-A379-E208-F2C28D0A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This is a Custom Messaging Application, where we can login to the application by giving id and password, and after successfully login server will provide active user list or group-name, so we can select with whom we want to chat. we can also share files with other users via server. 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135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9BDF7-88F0-EA96-6BF2-01BEBFDE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  <a:cs typeface="Calibri Light"/>
              </a:rPr>
              <a:t>Software Requirement</a:t>
            </a:r>
            <a:endParaRPr lang="en-US" b="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39E0C13-819E-1496-FE5D-E59D8F829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439183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7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57BF70-CBE5-8DE4-AC41-98CB1D56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cs typeface="Calibri Light"/>
              </a:rPr>
              <a:t>Software Resources</a:t>
            </a:r>
            <a:endParaRPr lang="en-US" sz="4800" b="1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9B5DC8-9477-4977-3D34-6EE91D543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83701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4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A2BCC-0164-96D1-C9DC-38030891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UML Diagram</a:t>
            </a:r>
            <a:endParaRPr lang="en-US" sz="480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6F46-3C41-B421-35FF-7439ED0A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Sequence Diagram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Use-Case Diagram</a:t>
            </a:r>
          </a:p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73319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A5964-131D-2E6D-24D2-561FE3DE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69260AC-93FB-3008-DE69-34E538CD1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1660"/>
          <a:stretch/>
        </p:blipFill>
        <p:spPr>
          <a:xfrm>
            <a:off x="3555642" y="109649"/>
            <a:ext cx="8545382" cy="66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6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219E-5F97-0D3A-4B62-124E48E5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Use-Case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687680-64AC-A011-1B59-D775FF5D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33" y="391829"/>
            <a:ext cx="8436263" cy="617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16675-D5B8-AAB3-4C27-063CADC7A375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5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CUSTOM MESSAGING APPLICATION</vt:lpstr>
      <vt:lpstr>CONTENTS</vt:lpstr>
      <vt:lpstr>Introduction</vt:lpstr>
      <vt:lpstr>About Project</vt:lpstr>
      <vt:lpstr>Software Requirement</vt:lpstr>
      <vt:lpstr>Software Resources</vt:lpstr>
      <vt:lpstr>UML Diagram</vt:lpstr>
      <vt:lpstr>Sequence Diagram</vt:lpstr>
      <vt:lpstr>Use-Case Diagram</vt:lpstr>
      <vt:lpstr>Class Diagram</vt:lpstr>
      <vt:lpstr>Data Flow Diagram (Level-0)</vt:lpstr>
      <vt:lpstr>Data Flow Diagram (Level-1)</vt:lpstr>
      <vt:lpstr>Conclusion</vt:lpstr>
      <vt:lpstr>Batch: Capg-93-CPP-Linux-B7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562</cp:revision>
  <dcterms:created xsi:type="dcterms:W3CDTF">2022-12-06T10:03:34Z</dcterms:created>
  <dcterms:modified xsi:type="dcterms:W3CDTF">2022-12-13T05:01:49Z</dcterms:modified>
</cp:coreProperties>
</file>