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  <p14:sldId id="28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B268B-0415-4A54-A5E1-A040D90B47F1}" v="6" dt="2025-05-24T13:06:54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1" autoAdjust="0"/>
  </p:normalViewPr>
  <p:slideViewPr>
    <p:cSldViewPr snapToGrid="0">
      <p:cViewPr varScale="1">
        <p:scale>
          <a:sx n="77" d="100"/>
          <a:sy n="77" d="100"/>
        </p:scale>
        <p:origin x="77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shaik" userId="a792d448cbddf56e" providerId="LiveId" clId="{A53B268B-0415-4A54-A5E1-A040D90B47F1}"/>
    <pc:docChg chg="custSel delSld modSld modSection">
      <pc:chgData name="sameer shaik" userId="a792d448cbddf56e" providerId="LiveId" clId="{A53B268B-0415-4A54-A5E1-A040D90B47F1}" dt="2025-05-25T10:43:24.539" v="5220" actId="2696"/>
      <pc:docMkLst>
        <pc:docMk/>
      </pc:docMkLst>
      <pc:sldChg chg="modSp mod">
        <pc:chgData name="sameer shaik" userId="a792d448cbddf56e" providerId="LiveId" clId="{A53B268B-0415-4A54-A5E1-A040D90B47F1}" dt="2025-05-24T13:00:09.920" v="1048" actId="20577"/>
        <pc:sldMkLst>
          <pc:docMk/>
          <pc:sldMk cId="2471807738" sldId="256"/>
        </pc:sldMkLst>
        <pc:spChg chg="mod">
          <ac:chgData name="sameer shaik" userId="a792d448cbddf56e" providerId="LiveId" clId="{A53B268B-0415-4A54-A5E1-A040D90B47F1}" dt="2025-05-24T13:00:09.920" v="1048" actId="20577"/>
          <ac:spMkLst>
            <pc:docMk/>
            <pc:sldMk cId="2471807738" sldId="256"/>
            <ac:spMk id="2" creationId="{00000000-0000-0000-0000-000000000000}"/>
          </ac:spMkLst>
        </pc:spChg>
      </pc:sldChg>
      <pc:sldChg chg="modSp mod">
        <pc:chgData name="sameer shaik" userId="a792d448cbddf56e" providerId="LiveId" clId="{A53B268B-0415-4A54-A5E1-A040D90B47F1}" dt="2025-05-24T13:31:32.920" v="4461" actId="20577"/>
        <pc:sldMkLst>
          <pc:docMk/>
          <pc:sldMk cId="1328676004" sldId="257"/>
        </pc:sldMkLst>
        <pc:spChg chg="mod">
          <ac:chgData name="sameer shaik" userId="a792d448cbddf56e" providerId="LiveId" clId="{A53B268B-0415-4A54-A5E1-A040D90B47F1}" dt="2025-05-24T13:27:32.627" v="3734" actId="20577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sameer shaik" userId="a792d448cbddf56e" providerId="LiveId" clId="{A53B268B-0415-4A54-A5E1-A040D90B47F1}" dt="2025-05-24T13:31:32.920" v="4461" actId="20577"/>
          <ac:spMkLst>
            <pc:docMk/>
            <pc:sldMk cId="1328676004" sldId="257"/>
            <ac:spMk id="5" creationId="{00000000-0000-0000-0000-000000000000}"/>
          </ac:spMkLst>
        </pc:spChg>
      </pc:sldChg>
      <pc:sldChg chg="addSp delSp modSp mod">
        <pc:chgData name="sameer shaik" userId="a792d448cbddf56e" providerId="LiveId" clId="{A53B268B-0415-4A54-A5E1-A040D90B47F1}" dt="2025-05-24T13:11:13.715" v="1612" actId="14100"/>
        <pc:sldMkLst>
          <pc:docMk/>
          <pc:sldMk cId="3457616166" sldId="271"/>
        </pc:sldMkLst>
        <pc:spChg chg="add del mod">
          <ac:chgData name="sameer shaik" userId="a792d448cbddf56e" providerId="LiveId" clId="{A53B268B-0415-4A54-A5E1-A040D90B47F1}" dt="2025-05-24T13:06:54.021" v="1377" actId="21"/>
          <ac:spMkLst>
            <pc:docMk/>
            <pc:sldMk cId="3457616166" sldId="271"/>
            <ac:spMk id="2" creationId="{EAE7FA98-6BA1-5900-71F4-CD262A605785}"/>
          </ac:spMkLst>
        </pc:spChg>
        <pc:spChg chg="add del mod">
          <ac:chgData name="sameer shaik" userId="a792d448cbddf56e" providerId="LiveId" clId="{A53B268B-0415-4A54-A5E1-A040D90B47F1}" dt="2025-05-24T13:06:34.259" v="1300" actId="478"/>
          <ac:spMkLst>
            <pc:docMk/>
            <pc:sldMk cId="3457616166" sldId="271"/>
            <ac:spMk id="3" creationId="{EDB89732-34BE-D59E-8566-8BD2C65E2825}"/>
          </ac:spMkLst>
        </pc:spChg>
        <pc:spChg chg="add mod">
          <ac:chgData name="sameer shaik" userId="a792d448cbddf56e" providerId="LiveId" clId="{A53B268B-0415-4A54-A5E1-A040D90B47F1}" dt="2025-05-24T13:06:25.692" v="1299" actId="5793"/>
          <ac:spMkLst>
            <pc:docMk/>
            <pc:sldMk cId="3457616166" sldId="271"/>
            <ac:spMk id="4" creationId="{89E41A5D-ED52-2951-7B0E-ED380CF51542}"/>
          </ac:spMkLst>
        </pc:spChg>
        <pc:spChg chg="mod">
          <ac:chgData name="sameer shaik" userId="a792d448cbddf56e" providerId="LiveId" clId="{A53B268B-0415-4A54-A5E1-A040D90B47F1}" dt="2025-05-24T13:02:10.667" v="1073" actId="20577"/>
          <ac:spMkLst>
            <pc:docMk/>
            <pc:sldMk cId="3457616166" sldId="271"/>
            <ac:spMk id="8" creationId="{00000000-0000-0000-0000-000000000000}"/>
          </ac:spMkLst>
        </pc:spChg>
        <pc:spChg chg="mod">
          <ac:chgData name="sameer shaik" userId="a792d448cbddf56e" providerId="LiveId" clId="{A53B268B-0415-4A54-A5E1-A040D90B47F1}" dt="2025-05-24T13:11:13.715" v="1612" actId="14100"/>
          <ac:spMkLst>
            <pc:docMk/>
            <pc:sldMk cId="3457616166" sldId="271"/>
            <ac:spMk id="38" creationId="{00000000-0000-0000-0000-000000000000}"/>
          </ac:spMkLst>
        </pc:spChg>
      </pc:sldChg>
      <pc:sldChg chg="modSp mod">
        <pc:chgData name="sameer shaik" userId="a792d448cbddf56e" providerId="LiveId" clId="{A53B268B-0415-4A54-A5E1-A040D90B47F1}" dt="2025-05-25T10:38:47.238" v="4952" actId="2711"/>
        <pc:sldMkLst>
          <pc:docMk/>
          <pc:sldMk cId="727668169" sldId="275"/>
        </pc:sldMkLst>
        <pc:spChg chg="mod">
          <ac:chgData name="sameer shaik" userId="a792d448cbddf56e" providerId="LiveId" clId="{A53B268B-0415-4A54-A5E1-A040D90B47F1}" dt="2025-05-25T10:33:42.727" v="4518" actId="20577"/>
          <ac:spMkLst>
            <pc:docMk/>
            <pc:sldMk cId="727668169" sldId="275"/>
            <ac:spMk id="6" creationId="{00000000-0000-0000-0000-000000000000}"/>
          </ac:spMkLst>
        </pc:spChg>
        <pc:spChg chg="mod">
          <ac:chgData name="sameer shaik" userId="a792d448cbddf56e" providerId="LiveId" clId="{A53B268B-0415-4A54-A5E1-A040D90B47F1}" dt="2025-05-25T10:38:47.238" v="4952" actId="2711"/>
          <ac:spMkLst>
            <pc:docMk/>
            <pc:sldMk cId="727668169" sldId="275"/>
            <ac:spMk id="38" creationId="{00000000-0000-0000-0000-000000000000}"/>
          </ac:spMkLst>
        </pc:spChg>
      </pc:sldChg>
      <pc:sldChg chg="modSp mod">
        <pc:chgData name="sameer shaik" userId="a792d448cbddf56e" providerId="LiveId" clId="{A53B268B-0415-4A54-A5E1-A040D90B47F1}" dt="2025-05-25T10:43:09.836" v="5218" actId="255"/>
        <pc:sldMkLst>
          <pc:docMk/>
          <pc:sldMk cId="1769326051" sldId="276"/>
        </pc:sldMkLst>
        <pc:spChg chg="mod">
          <ac:chgData name="sameer shaik" userId="a792d448cbddf56e" providerId="LiveId" clId="{A53B268B-0415-4A54-A5E1-A040D90B47F1}" dt="2025-05-25T10:40:04.303" v="5025" actId="20577"/>
          <ac:spMkLst>
            <pc:docMk/>
            <pc:sldMk cId="1769326051" sldId="276"/>
            <ac:spMk id="8" creationId="{00000000-0000-0000-0000-000000000000}"/>
          </ac:spMkLst>
        </pc:spChg>
        <pc:spChg chg="mod">
          <ac:chgData name="sameer shaik" userId="a792d448cbddf56e" providerId="LiveId" clId="{A53B268B-0415-4A54-A5E1-A040D90B47F1}" dt="2025-05-25T10:43:09.836" v="5218" actId="255"/>
          <ac:spMkLst>
            <pc:docMk/>
            <pc:sldMk cId="1769326051" sldId="276"/>
            <ac:spMk id="16" creationId="{00000000-0000-0000-0000-000000000000}"/>
          </ac:spMkLst>
        </pc:spChg>
      </pc:sldChg>
      <pc:sldChg chg="modSp mod">
        <pc:chgData name="sameer shaik" userId="a792d448cbddf56e" providerId="LiveId" clId="{A53B268B-0415-4A54-A5E1-A040D90B47F1}" dt="2025-05-24T13:34:49.870" v="4472" actId="1076"/>
        <pc:sldMkLst>
          <pc:docMk/>
          <pc:sldMk cId="1107001750" sldId="279"/>
        </pc:sldMkLst>
        <pc:spChg chg="mod">
          <ac:chgData name="sameer shaik" userId="a792d448cbddf56e" providerId="LiveId" clId="{A53B268B-0415-4A54-A5E1-A040D90B47F1}" dt="2025-05-24T13:11:46.151" v="1651" actId="20577"/>
          <ac:spMkLst>
            <pc:docMk/>
            <pc:sldMk cId="1107001750" sldId="279"/>
            <ac:spMk id="4" creationId="{00000000-0000-0000-0000-000000000000}"/>
          </ac:spMkLst>
        </pc:spChg>
        <pc:spChg chg="mod">
          <ac:chgData name="sameer shaik" userId="a792d448cbddf56e" providerId="LiveId" clId="{A53B268B-0415-4A54-A5E1-A040D90B47F1}" dt="2025-05-24T13:34:31.623" v="4470" actId="255"/>
          <ac:spMkLst>
            <pc:docMk/>
            <pc:sldMk cId="1107001750" sldId="279"/>
            <ac:spMk id="21" creationId="{00000000-0000-0000-0000-000000000000}"/>
          </ac:spMkLst>
        </pc:spChg>
        <pc:spChg chg="mod">
          <ac:chgData name="sameer shaik" userId="a792d448cbddf56e" providerId="LiveId" clId="{A53B268B-0415-4A54-A5E1-A040D90B47F1}" dt="2025-05-24T13:34:49.870" v="4472" actId="1076"/>
          <ac:spMkLst>
            <pc:docMk/>
            <pc:sldMk cId="1107001750" sldId="279"/>
            <ac:spMk id="25" creationId="{00000000-0000-0000-0000-000000000000}"/>
          </ac:spMkLst>
        </pc:spChg>
        <pc:spChg chg="mod">
          <ac:chgData name="sameer shaik" userId="a792d448cbddf56e" providerId="LiveId" clId="{A53B268B-0415-4A54-A5E1-A040D90B47F1}" dt="2025-05-24T13:13:46.789" v="2191" actId="5793"/>
          <ac:spMkLst>
            <pc:docMk/>
            <pc:sldMk cId="1107001750" sldId="279"/>
            <ac:spMk id="36" creationId="{00000000-0000-0000-0000-000000000000}"/>
          </ac:spMkLst>
        </pc:spChg>
        <pc:spChg chg="mod">
          <ac:chgData name="sameer shaik" userId="a792d448cbddf56e" providerId="LiveId" clId="{A53B268B-0415-4A54-A5E1-A040D90B47F1}" dt="2025-05-24T13:13:39.160" v="2093" actId="5793"/>
          <ac:spMkLst>
            <pc:docMk/>
            <pc:sldMk cId="1107001750" sldId="279"/>
            <ac:spMk id="40" creationId="{00000000-0000-0000-0000-000000000000}"/>
          </ac:spMkLst>
        </pc:spChg>
      </pc:sldChg>
      <pc:sldChg chg="modSp mod">
        <pc:chgData name="sameer shaik" userId="a792d448cbddf56e" providerId="LiveId" clId="{A53B268B-0415-4A54-A5E1-A040D90B47F1}" dt="2025-05-24T13:32:19.694" v="4465" actId="255"/>
        <pc:sldMkLst>
          <pc:docMk/>
          <pc:sldMk cId="2596833607" sldId="280"/>
        </pc:sldMkLst>
        <pc:spChg chg="mod">
          <ac:chgData name="sameer shaik" userId="a792d448cbddf56e" providerId="LiveId" clId="{A53B268B-0415-4A54-A5E1-A040D90B47F1}" dt="2025-05-24T13:23:41.280" v="3007" actId="20577"/>
          <ac:spMkLst>
            <pc:docMk/>
            <pc:sldMk cId="2596833607" sldId="280"/>
            <ac:spMk id="3" creationId="{00000000-0000-0000-0000-000000000000}"/>
          </ac:spMkLst>
        </pc:spChg>
        <pc:spChg chg="mod">
          <ac:chgData name="sameer shaik" userId="a792d448cbddf56e" providerId="LiveId" clId="{A53B268B-0415-4A54-A5E1-A040D90B47F1}" dt="2025-05-24T13:32:19.694" v="4465" actId="255"/>
          <ac:spMkLst>
            <pc:docMk/>
            <pc:sldMk cId="2596833607" sldId="280"/>
            <ac:spMk id="30" creationId="{00000000-0000-0000-0000-000000000000}"/>
          </ac:spMkLst>
        </pc:spChg>
      </pc:sldChg>
      <pc:sldChg chg="modSp mod">
        <pc:chgData name="sameer shaik" userId="a792d448cbddf56e" providerId="LiveId" clId="{A53B268B-0415-4A54-A5E1-A040D90B47F1}" dt="2025-05-24T13:33:08.512" v="4469" actId="14100"/>
        <pc:sldMkLst>
          <pc:docMk/>
          <pc:sldMk cId="958036878" sldId="281"/>
        </pc:sldMkLst>
        <pc:spChg chg="mod">
          <ac:chgData name="sameer shaik" userId="a792d448cbddf56e" providerId="LiveId" clId="{A53B268B-0415-4A54-A5E1-A040D90B47F1}" dt="2025-05-24T13:18:36.053" v="2448" actId="20577"/>
          <ac:spMkLst>
            <pc:docMk/>
            <pc:sldMk cId="958036878" sldId="281"/>
            <ac:spMk id="3" creationId="{00000000-0000-0000-0000-000000000000}"/>
          </ac:spMkLst>
        </pc:spChg>
        <pc:spChg chg="mod">
          <ac:chgData name="sameer shaik" userId="a792d448cbddf56e" providerId="LiveId" clId="{A53B268B-0415-4A54-A5E1-A040D90B47F1}" dt="2025-05-24T13:33:08.512" v="4469" actId="14100"/>
          <ac:spMkLst>
            <pc:docMk/>
            <pc:sldMk cId="958036878" sldId="281"/>
            <ac:spMk id="5" creationId="{00000000-0000-0000-0000-000000000000}"/>
          </ac:spMkLst>
        </pc:spChg>
      </pc:sldChg>
      <pc:sldChg chg="modSp del mod">
        <pc:chgData name="sameer shaik" userId="a792d448cbddf56e" providerId="LiveId" clId="{A53B268B-0415-4A54-A5E1-A040D90B47F1}" dt="2025-05-25T10:43:19.763" v="5219" actId="2696"/>
        <pc:sldMkLst>
          <pc:docMk/>
          <pc:sldMk cId="4032153350" sldId="283"/>
        </pc:sldMkLst>
        <pc:spChg chg="mod">
          <ac:chgData name="sameer shaik" userId="a792d448cbddf56e" providerId="LiveId" clId="{A53B268B-0415-4A54-A5E1-A040D90B47F1}" dt="2025-05-17T10:17:41.127" v="666" actId="20577"/>
          <ac:spMkLst>
            <pc:docMk/>
            <pc:sldMk cId="4032153350" sldId="283"/>
            <ac:spMk id="3" creationId="{A54E8884-8B7C-850B-CC4B-3B631761F8EE}"/>
          </ac:spMkLst>
        </pc:spChg>
      </pc:sldChg>
      <pc:sldChg chg="del">
        <pc:chgData name="sameer shaik" userId="a792d448cbddf56e" providerId="LiveId" clId="{A53B268B-0415-4A54-A5E1-A040D90B47F1}" dt="2025-05-25T10:43:24.539" v="5220" actId="2696"/>
        <pc:sldMkLst>
          <pc:docMk/>
          <pc:sldMk cId="222766911" sldId="2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5/25/2025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Title</a:t>
            </a:r>
            <a:r>
              <a:rPr lang="en-US" sz="4800" b="1" u="sng" dirty="0">
                <a:solidFill>
                  <a:schemeClr val="bg1"/>
                </a:solidFill>
              </a:rPr>
              <a:t>:-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  <a:latin typeface="Aptos" panose="020B0004020202020204" pitchFamily="34" charset="0"/>
              </a:rPr>
              <a:t>OLA Rides Analysis &amp; Insights</a:t>
            </a:r>
            <a:br>
              <a:rPr lang="en-US" sz="4800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b="1" u="sng" dirty="0">
                <a:solidFill>
                  <a:schemeClr val="bg1"/>
                </a:solidFill>
                <a:latin typeface="Aptos" panose="020B0004020202020204" pitchFamily="34" charset="0"/>
              </a:rPr>
              <a:t>Subtitle:- 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Data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cleaning | SQL queries | Power BI | </a:t>
            </a:r>
            <a:r>
              <a:rPr lang="en-US" sz="2000" dirty="0" err="1">
                <a:solidFill>
                  <a:schemeClr val="bg1"/>
                </a:solidFill>
                <a:latin typeface="Aptos" panose="020B0004020202020204" pitchFamily="34" charset="0"/>
              </a:rPr>
              <a:t>Streamlit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Application </a:t>
            </a:r>
            <a:endParaRPr lang="en-US" sz="2000" b="1" u="sng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3294349" cy="13374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Author : Shaik Sameer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Batch Code : MDE103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  <a:cs typeface="Segoe UI Light" panose="020B0502040204020203" pitchFamily="34" charset="0"/>
              </a:rPr>
              <a:t>Project Overview :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34646"/>
            <a:ext cx="9562510" cy="516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Content:</a:t>
            </a: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Purpose : Analyze  ride trends , Cancellations, Payment methods, and Customer behavior.</a:t>
            </a: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Tools Used : Python, MYSQL,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Power BI</a:t>
            </a: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 Expected Outcome : Actionable insights for operational improvements</a:t>
            </a: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E41A5D-ED52-2951-7B0E-ED380CF5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8366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Segoe UI Light" panose="020B0502040204020203" pitchFamily="34" charset="0"/>
              </a:rPr>
              <a:t>Data Collection &amp; Cleaning: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7" y="1455490"/>
            <a:ext cx="8642148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3200" dirty="0">
                <a:latin typeface="Arial Black" panose="020B0A04020102020204" pitchFamily="34" charset="0"/>
                <a:cs typeface="Segoe UI" panose="020B0502040204020203" pitchFamily="34" charset="0"/>
              </a:rPr>
              <a:t>Data Preparation :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541609" y="1958189"/>
            <a:ext cx="10033626" cy="4290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Extracted from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 Rides Dataset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Cleaning Steps :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Removed missing values</a:t>
            </a:r>
          </a:p>
          <a:p>
            <a:pPr>
              <a:spcAft>
                <a:spcPts val="600"/>
              </a:spcAft>
              <a:defRPr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Standardized data formats(date, text, numerical values)</a:t>
            </a:r>
          </a:p>
          <a:p>
            <a:pPr>
              <a:spcAft>
                <a:spcPts val="600"/>
              </a:spcAft>
              <a:defRPr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Fixed inconsistencies in CANCELLED_RIDES_BY_CUSTOMER</a:t>
            </a:r>
          </a:p>
          <a:p>
            <a:pPr>
              <a:spcAft>
                <a:spcPts val="600"/>
              </a:spcAft>
              <a:defRPr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Verified data integrity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8" y="2796861"/>
            <a:ext cx="9357765" cy="838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603195" y="3635534"/>
            <a:ext cx="4957570" cy="87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541609" y="3558209"/>
            <a:ext cx="9149043" cy="3001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31175E-46DD-B3C4-76C6-AF9DFFB3B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Examines transaction amounts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category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helping understand user preferences.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Segoe UI Light" panose="020B0502040204020203" pitchFamily="34" charset="0"/>
              </a:rPr>
              <a:t>SQL Queries For Data Insights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63529" y="1431009"/>
            <a:ext cx="10644551" cy="542699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Content : 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MySQL Workbench to </a:t>
            </a:r>
            <a:r>
              <a:rPr lang="en-US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 "/>
                <a:cs typeface="Arial" panose="020B0604020202020204" pitchFamily="34" charset="0"/>
              </a:rPr>
              <a:t>Executed SQL queries for customer cancellation, driver ratings, top customers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 "/>
                <a:cs typeface="Segoe UI" panose="020B0502040204020203" pitchFamily="34" charset="0"/>
              </a:rPr>
              <a:t>Used case statements for filtering booking statements.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latin typeface="Arial 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 "/>
                <a:cs typeface="Segoe UI" panose="020B0502040204020203" pitchFamily="34" charset="0"/>
              </a:rPr>
              <a:t>Ensured streamless integrated with </a:t>
            </a:r>
            <a:r>
              <a:rPr lang="en-US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 "/>
                <a:cs typeface="Segoe UI" panose="020B0502040204020203" pitchFamily="34" charset="0"/>
              </a:rPr>
              <a:t>streamlit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 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Streamlit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Dashboard :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11010311" cy="5280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400" dirty="0">
                <a:latin typeface="Arial Black" panose="020B0A04020102020204" pitchFamily="34" charset="0"/>
              </a:rPr>
              <a:t>Content :</a:t>
            </a:r>
          </a:p>
          <a:p>
            <a:pPr>
              <a:spcAft>
                <a:spcPts val="20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sidebar navigation (Home, SQL Queries, Summary Insights).</a:t>
            </a:r>
          </a:p>
          <a:p>
            <a:pPr>
              <a:spcAft>
                <a:spcPts val="20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20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Integrated MySQL queries for dynamic data visualization.</a:t>
            </a:r>
          </a:p>
          <a:p>
            <a:pPr>
              <a:spcAft>
                <a:spcPts val="2000"/>
              </a:spcAft>
            </a:pPr>
            <a:endParaRPr 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spcAft>
                <a:spcPts val="20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Debugged Database connection issues.</a:t>
            </a:r>
          </a:p>
          <a:p>
            <a:pPr>
              <a:spcAft>
                <a:spcPts val="20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20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Optimized layout for user-friendly insights.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Power BI Visualization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21207" y="1401193"/>
            <a:ext cx="10630497" cy="52129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Content :</a:t>
            </a: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Used bar charts for cancellation trends.</a:t>
            </a: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Designed line charts for ride bookings per month.</a:t>
            </a: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Analyzed customer ratings distribution.</a:t>
            </a: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Highlighted UPI payments trends &amp; revenue growth</a:t>
            </a: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Key Findings And Business Insights :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8" y="1296100"/>
            <a:ext cx="11050951" cy="5283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Content :</a:t>
            </a:r>
          </a:p>
          <a:p>
            <a:pPr>
              <a:spcAft>
                <a:spcPts val="2000"/>
              </a:spcAft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High customer cancellations – Need to improve in service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2000"/>
              </a:spcAft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UPI payment dominate in transaction – target digital payment marketing</a:t>
            </a:r>
          </a:p>
          <a:p>
            <a:pPr>
              <a:spcAft>
                <a:spcPts val="2000"/>
              </a:spcAft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Driver rating trends impact on ride allocations.</a:t>
            </a:r>
          </a:p>
          <a:p>
            <a:pPr>
              <a:spcAft>
                <a:spcPts val="2000"/>
              </a:spcAft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Peak ride bookings – optimize pricing strategies for demand periods.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Conclusion And Acknowledgement :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21207" y="1402743"/>
            <a:ext cx="11233913" cy="517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Content :</a:t>
            </a:r>
          </a:p>
          <a:p>
            <a:pPr>
              <a:spcAft>
                <a:spcPts val="2000"/>
              </a:spcAft>
            </a:pPr>
            <a:r>
              <a:rPr lang="en-US" sz="32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Summarized key takeaways from the project.</a:t>
            </a:r>
          </a:p>
          <a:p>
            <a:pPr>
              <a:spcAft>
                <a:spcPts val="2000"/>
              </a:spcAft>
            </a:pPr>
            <a:r>
              <a:rPr lang="en-US" sz="32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Acknowledged mentors, data sources and contributors.</a:t>
            </a:r>
          </a:p>
          <a:p>
            <a:pPr>
              <a:spcAft>
                <a:spcPts val="2000"/>
              </a:spcAft>
            </a:pPr>
            <a:r>
              <a:rPr lang="en-US" sz="32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Opened floor for questions .</a:t>
            </a:r>
          </a:p>
          <a:p>
            <a:pPr>
              <a:spcAft>
                <a:spcPts val="2000"/>
              </a:spcAft>
            </a:pPr>
            <a:endParaRPr lang="en-US" sz="1600" dirty="0"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>
              <a:spcAft>
                <a:spcPts val="2000"/>
              </a:spcAft>
            </a:pPr>
            <a:endParaRPr lang="en-US" sz="18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0"/>
              </a:spcAft>
            </a:pPr>
            <a:endParaRPr lang="en-US" sz="18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5195-7445-E437-B830-B7426CED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THE END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Content Placeholder 4" descr="A close-up of hands shaking">
            <a:extLst>
              <a:ext uri="{FF2B5EF4-FFF2-40B4-BE49-F238E27FC236}">
                <a16:creationId xmlns:a16="http://schemas.microsoft.com/office/drawing/2014/main" id="{F5B24F22-9FB4-AD3A-0846-DAFEDCF11DA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0" y="1252330"/>
            <a:ext cx="12167109" cy="5528462"/>
          </a:xfrm>
        </p:spPr>
      </p:pic>
    </p:spTree>
    <p:extLst>
      <p:ext uri="{BB962C8B-B14F-4D97-AF65-F5344CB8AC3E}">
        <p14:creationId xmlns:p14="http://schemas.microsoft.com/office/powerpoint/2010/main" val="35061605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{BA882BD0-716D-4AD9-A431-768034320C0C}tf10001108_win32</Template>
  <TotalTime>210</TotalTime>
  <Words>319</Words>
  <Application>Microsoft Office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Arial</vt:lpstr>
      <vt:lpstr>Arial </vt:lpstr>
      <vt:lpstr>Arial Black</vt:lpstr>
      <vt:lpstr>Calibri</vt:lpstr>
      <vt:lpstr>Segoe UI</vt:lpstr>
      <vt:lpstr>Segoe UI Black</vt:lpstr>
      <vt:lpstr>Segoe UI Light</vt:lpstr>
      <vt:lpstr>Custom</vt:lpstr>
      <vt:lpstr>Title:- OLA Rides Analysis &amp; Insights Subtitle:-  Data cleaning | SQL queries | Power BI | Streamlit Application </vt:lpstr>
      <vt:lpstr>Project Overview :</vt:lpstr>
      <vt:lpstr>Data Collection &amp; Cleaning:</vt:lpstr>
      <vt:lpstr>SQL Queries For Data Insights :</vt:lpstr>
      <vt:lpstr>Streamlit Dashboard :</vt:lpstr>
      <vt:lpstr>Power BI Visualization :</vt:lpstr>
      <vt:lpstr>Key Findings And Business Insights :</vt:lpstr>
      <vt:lpstr>Conclusion And Acknowledgement :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shaik</dc:creator>
  <cp:keywords/>
  <cp:lastModifiedBy>sameer shaik</cp:lastModifiedBy>
  <cp:revision>2</cp:revision>
  <dcterms:created xsi:type="dcterms:W3CDTF">2025-05-03T07:31:32Z</dcterms:created>
  <dcterms:modified xsi:type="dcterms:W3CDTF">2025-05-25T10:43:28Z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