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81" r:id="rId6"/>
    <p:sldId id="260" r:id="rId7"/>
    <p:sldId id="282" r:id="rId8"/>
    <p:sldId id="262" r:id="rId9"/>
    <p:sldId id="263" r:id="rId10"/>
    <p:sldId id="264" r:id="rId11"/>
    <p:sldId id="266" r:id="rId12"/>
    <p:sldId id="280" r:id="rId13"/>
    <p:sldId id="267" r:id="rId14"/>
    <p:sldId id="272" r:id="rId15"/>
    <p:sldId id="283" r:id="rId16"/>
    <p:sldId id="284" r:id="rId17"/>
    <p:sldId id="285" r:id="rId18"/>
    <p:sldId id="274" r:id="rId19"/>
    <p:sldId id="275" r:id="rId20"/>
    <p:sldId id="276" r:id="rId21"/>
    <p:sldId id="278" r:id="rId22"/>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07" d="100"/>
          <a:sy n="107"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Shisode" userId="5ff89cab73736b85" providerId="LiveId" clId="{10E6EA51-6238-4BBC-A6B8-12C58BE998E5}"/>
    <pc:docChg chg="undo custSel addSld delSld modSld">
      <pc:chgData name="Raj Shisode" userId="5ff89cab73736b85" providerId="LiveId" clId="{10E6EA51-6238-4BBC-A6B8-12C58BE998E5}" dt="2022-05-08T18:28:17.825" v="1200" actId="20577"/>
      <pc:docMkLst>
        <pc:docMk/>
      </pc:docMkLst>
      <pc:sldChg chg="modSp mod">
        <pc:chgData name="Raj Shisode" userId="5ff89cab73736b85" providerId="LiveId" clId="{10E6EA51-6238-4BBC-A6B8-12C58BE998E5}" dt="2022-04-11T08:29:25.750" v="356" actId="2711"/>
        <pc:sldMkLst>
          <pc:docMk/>
          <pc:sldMk cId="0" sldId="257"/>
        </pc:sldMkLst>
        <pc:spChg chg="mod">
          <ac:chgData name="Raj Shisode" userId="5ff89cab73736b85" providerId="LiveId" clId="{10E6EA51-6238-4BBC-A6B8-12C58BE998E5}" dt="2022-04-11T08:29:25.750" v="356" actId="2711"/>
          <ac:spMkLst>
            <pc:docMk/>
            <pc:sldMk cId="0" sldId="257"/>
            <ac:spMk id="81" creationId="{00000000-0000-0000-0000-000000000000}"/>
          </ac:spMkLst>
        </pc:spChg>
      </pc:sldChg>
      <pc:sldChg chg="modSp mod">
        <pc:chgData name="Raj Shisode" userId="5ff89cab73736b85" providerId="LiveId" clId="{10E6EA51-6238-4BBC-A6B8-12C58BE998E5}" dt="2022-05-08T15:30:25.854" v="625" actId="20577"/>
        <pc:sldMkLst>
          <pc:docMk/>
          <pc:sldMk cId="0" sldId="260"/>
        </pc:sldMkLst>
        <pc:spChg chg="mod">
          <ac:chgData name="Raj Shisode" userId="5ff89cab73736b85" providerId="LiveId" clId="{10E6EA51-6238-4BBC-A6B8-12C58BE998E5}" dt="2022-05-08T15:30:25.854" v="625" actId="20577"/>
          <ac:spMkLst>
            <pc:docMk/>
            <pc:sldMk cId="0" sldId="260"/>
            <ac:spMk id="86" creationId="{00000000-0000-0000-0000-000000000000}"/>
          </ac:spMkLst>
        </pc:spChg>
        <pc:spChg chg="mod">
          <ac:chgData name="Raj Shisode" userId="5ff89cab73736b85" providerId="LiveId" clId="{10E6EA51-6238-4BBC-A6B8-12C58BE998E5}" dt="2022-04-11T08:14:00.214" v="58" actId="2711"/>
          <ac:spMkLst>
            <pc:docMk/>
            <pc:sldMk cId="0" sldId="260"/>
            <ac:spMk id="87" creationId="{00000000-0000-0000-0000-000000000000}"/>
          </ac:spMkLst>
        </pc:spChg>
      </pc:sldChg>
      <pc:sldChg chg="addSp delSp modSp del mod">
        <pc:chgData name="Raj Shisode" userId="5ff89cab73736b85" providerId="LiveId" clId="{10E6EA51-6238-4BBC-A6B8-12C58BE998E5}" dt="2022-05-08T16:38:25.268" v="985" actId="2696"/>
        <pc:sldMkLst>
          <pc:docMk/>
          <pc:sldMk cId="0" sldId="261"/>
        </pc:sldMkLst>
        <pc:spChg chg="mod">
          <ac:chgData name="Raj Shisode" userId="5ff89cab73736b85" providerId="LiveId" clId="{10E6EA51-6238-4BBC-A6B8-12C58BE998E5}" dt="2022-04-11T08:14:05.736" v="59" actId="20577"/>
          <ac:spMkLst>
            <pc:docMk/>
            <pc:sldMk cId="0" sldId="261"/>
            <ac:spMk id="89" creationId="{00000000-0000-0000-0000-000000000000}"/>
          </ac:spMkLst>
        </pc:spChg>
        <pc:graphicFrameChg chg="add del modGraphic">
          <ac:chgData name="Raj Shisode" userId="5ff89cab73736b85" providerId="LiveId" clId="{10E6EA51-6238-4BBC-A6B8-12C58BE998E5}" dt="2022-04-11T08:13:37.171" v="56" actId="27309"/>
          <ac:graphicFrameMkLst>
            <pc:docMk/>
            <pc:sldMk cId="0" sldId="261"/>
            <ac:graphicFrameMk id="3" creationId="{5736A6A8-F50D-46F0-B43B-F7DE6B3D3D5D}"/>
          </ac:graphicFrameMkLst>
        </pc:graphicFrameChg>
      </pc:sldChg>
      <pc:sldChg chg="modSp mod">
        <pc:chgData name="Raj Shisode" userId="5ff89cab73736b85" providerId="LiveId" clId="{10E6EA51-6238-4BBC-A6B8-12C58BE998E5}" dt="2022-04-11T08:14:35.722" v="62" actId="2711"/>
        <pc:sldMkLst>
          <pc:docMk/>
          <pc:sldMk cId="0" sldId="262"/>
        </pc:sldMkLst>
        <pc:spChg chg="mod">
          <ac:chgData name="Raj Shisode" userId="5ff89cab73736b85" providerId="LiveId" clId="{10E6EA51-6238-4BBC-A6B8-12C58BE998E5}" dt="2022-04-11T08:14:35.722" v="62" actId="2711"/>
          <ac:spMkLst>
            <pc:docMk/>
            <pc:sldMk cId="0" sldId="262"/>
            <ac:spMk id="91" creationId="{00000000-0000-0000-0000-000000000000}"/>
          </ac:spMkLst>
        </pc:spChg>
      </pc:sldChg>
      <pc:sldChg chg="modSp mod">
        <pc:chgData name="Raj Shisode" userId="5ff89cab73736b85" providerId="LiveId" clId="{10E6EA51-6238-4BBC-A6B8-12C58BE998E5}" dt="2022-04-11T08:15:00.781" v="64" actId="2711"/>
        <pc:sldMkLst>
          <pc:docMk/>
          <pc:sldMk cId="0" sldId="263"/>
        </pc:sldMkLst>
        <pc:spChg chg="mod">
          <ac:chgData name="Raj Shisode" userId="5ff89cab73736b85" providerId="LiveId" clId="{10E6EA51-6238-4BBC-A6B8-12C58BE998E5}" dt="2022-04-11T08:15:00.781" v="64" actId="2711"/>
          <ac:spMkLst>
            <pc:docMk/>
            <pc:sldMk cId="0" sldId="263"/>
            <ac:spMk id="93" creationId="{00000000-0000-0000-0000-000000000000}"/>
          </ac:spMkLst>
        </pc:spChg>
      </pc:sldChg>
      <pc:sldChg chg="modSp mod">
        <pc:chgData name="Raj Shisode" userId="5ff89cab73736b85" providerId="LiveId" clId="{10E6EA51-6238-4BBC-A6B8-12C58BE998E5}" dt="2022-04-11T08:19:02.802" v="300" actId="20577"/>
        <pc:sldMkLst>
          <pc:docMk/>
          <pc:sldMk cId="0" sldId="264"/>
        </pc:sldMkLst>
        <pc:spChg chg="mod">
          <ac:chgData name="Raj Shisode" userId="5ff89cab73736b85" providerId="LiveId" clId="{10E6EA51-6238-4BBC-A6B8-12C58BE998E5}" dt="2022-04-11T08:19:02.802" v="300" actId="20577"/>
          <ac:spMkLst>
            <pc:docMk/>
            <pc:sldMk cId="0" sldId="264"/>
            <ac:spMk id="95" creationId="{00000000-0000-0000-0000-000000000000}"/>
          </ac:spMkLst>
        </pc:spChg>
      </pc:sldChg>
      <pc:sldChg chg="del">
        <pc:chgData name="Raj Shisode" userId="5ff89cab73736b85" providerId="LiveId" clId="{10E6EA51-6238-4BBC-A6B8-12C58BE998E5}" dt="2022-04-11T08:19:37.399" v="301" actId="2696"/>
        <pc:sldMkLst>
          <pc:docMk/>
          <pc:sldMk cId="0" sldId="268"/>
        </pc:sldMkLst>
      </pc:sldChg>
      <pc:sldChg chg="addSp modSp mod modClrScheme chgLayout">
        <pc:chgData name="Raj Shisode" userId="5ff89cab73736b85" providerId="LiveId" clId="{10E6EA51-6238-4BBC-A6B8-12C58BE998E5}" dt="2022-05-08T16:26:17.520" v="881" actId="20577"/>
        <pc:sldMkLst>
          <pc:docMk/>
          <pc:sldMk cId="0" sldId="274"/>
        </pc:sldMkLst>
        <pc:spChg chg="add mod ord">
          <ac:chgData name="Raj Shisode" userId="5ff89cab73736b85" providerId="LiveId" clId="{10E6EA51-6238-4BBC-A6B8-12C58BE998E5}" dt="2022-04-11T08:22:25.482" v="314" actId="14100"/>
          <ac:spMkLst>
            <pc:docMk/>
            <pc:sldMk cId="0" sldId="274"/>
            <ac:spMk id="2" creationId="{98D5E5F6-A6CD-4963-90B2-CE6F79F8403B}"/>
          </ac:spMkLst>
        </pc:spChg>
        <pc:spChg chg="add mod">
          <ac:chgData name="Raj Shisode" userId="5ff89cab73736b85" providerId="LiveId" clId="{10E6EA51-6238-4BBC-A6B8-12C58BE998E5}" dt="2022-05-08T16:26:17.520" v="881" actId="20577"/>
          <ac:spMkLst>
            <pc:docMk/>
            <pc:sldMk cId="0" sldId="274"/>
            <ac:spMk id="6" creationId="{D158DF95-891F-43A2-881B-69D40962F91B}"/>
          </ac:spMkLst>
        </pc:spChg>
        <pc:spChg chg="mod">
          <ac:chgData name="Raj Shisode" userId="5ff89cab73736b85" providerId="LiveId" clId="{10E6EA51-6238-4BBC-A6B8-12C58BE998E5}" dt="2022-04-11T08:21:30.819" v="305" actId="207"/>
          <ac:spMkLst>
            <pc:docMk/>
            <pc:sldMk cId="0" sldId="274"/>
            <ac:spMk id="114" creationId="{00000000-0000-0000-0000-000000000000}"/>
          </ac:spMkLst>
        </pc:spChg>
      </pc:sldChg>
      <pc:sldChg chg="addSp modSp mod">
        <pc:chgData name="Raj Shisode" userId="5ff89cab73736b85" providerId="LiveId" clId="{10E6EA51-6238-4BBC-A6B8-12C58BE998E5}" dt="2022-05-08T16:30:25.484" v="980" actId="20577"/>
        <pc:sldMkLst>
          <pc:docMk/>
          <pc:sldMk cId="0" sldId="275"/>
        </pc:sldMkLst>
        <pc:spChg chg="add mod">
          <ac:chgData name="Raj Shisode" userId="5ff89cab73736b85" providerId="LiveId" clId="{10E6EA51-6238-4BBC-A6B8-12C58BE998E5}" dt="2022-05-08T16:30:25.484" v="980" actId="20577"/>
          <ac:spMkLst>
            <pc:docMk/>
            <pc:sldMk cId="0" sldId="275"/>
            <ac:spMk id="5" creationId="{F485927F-D744-40FD-AB30-9592F5DB30F3}"/>
          </ac:spMkLst>
        </pc:spChg>
        <pc:spChg chg="mod">
          <ac:chgData name="Raj Shisode" userId="5ff89cab73736b85" providerId="LiveId" clId="{10E6EA51-6238-4BBC-A6B8-12C58BE998E5}" dt="2022-04-11T08:20:21.888" v="303" actId="207"/>
          <ac:spMkLst>
            <pc:docMk/>
            <pc:sldMk cId="0" sldId="275"/>
            <ac:spMk id="116" creationId="{00000000-0000-0000-0000-000000000000}"/>
          </ac:spMkLst>
        </pc:spChg>
      </pc:sldChg>
      <pc:sldChg chg="modSp mod">
        <pc:chgData name="Raj Shisode" userId="5ff89cab73736b85" providerId="LiveId" clId="{10E6EA51-6238-4BBC-A6B8-12C58BE998E5}" dt="2022-04-11T08:27:14.764" v="337" actId="1076"/>
        <pc:sldMkLst>
          <pc:docMk/>
          <pc:sldMk cId="0" sldId="276"/>
        </pc:sldMkLst>
        <pc:spChg chg="mod">
          <ac:chgData name="Raj Shisode" userId="5ff89cab73736b85" providerId="LiveId" clId="{10E6EA51-6238-4BBC-A6B8-12C58BE998E5}" dt="2022-04-11T08:27:08.100" v="336" actId="1076"/>
          <ac:spMkLst>
            <pc:docMk/>
            <pc:sldMk cId="0" sldId="276"/>
            <ac:spMk id="118" creationId="{00000000-0000-0000-0000-000000000000}"/>
          </ac:spMkLst>
        </pc:spChg>
        <pc:spChg chg="mod">
          <ac:chgData name="Raj Shisode" userId="5ff89cab73736b85" providerId="LiveId" clId="{10E6EA51-6238-4BBC-A6B8-12C58BE998E5}" dt="2022-04-11T08:27:14.764" v="337" actId="1076"/>
          <ac:spMkLst>
            <pc:docMk/>
            <pc:sldMk cId="0" sldId="276"/>
            <ac:spMk id="119" creationId="{00000000-0000-0000-0000-000000000000}"/>
          </ac:spMkLst>
        </pc:spChg>
      </pc:sldChg>
      <pc:sldChg chg="new del">
        <pc:chgData name="Raj Shisode" userId="5ff89cab73736b85" providerId="LiveId" clId="{10E6EA51-6238-4BBC-A6B8-12C58BE998E5}" dt="2022-04-11T08:34:38.967" v="359" actId="2696"/>
        <pc:sldMkLst>
          <pc:docMk/>
          <pc:sldMk cId="2356645332" sldId="279"/>
        </pc:sldMkLst>
      </pc:sldChg>
      <pc:sldChg chg="addSp delSp modSp new mod">
        <pc:chgData name="Raj Shisode" userId="5ff89cab73736b85" providerId="LiveId" clId="{10E6EA51-6238-4BBC-A6B8-12C58BE998E5}" dt="2022-05-08T16:51:33.550" v="1197" actId="1076"/>
        <pc:sldMkLst>
          <pc:docMk/>
          <pc:sldMk cId="3211791587" sldId="280"/>
        </pc:sldMkLst>
        <pc:spChg chg="add del mod">
          <ac:chgData name="Raj Shisode" userId="5ff89cab73736b85" providerId="LiveId" clId="{10E6EA51-6238-4BBC-A6B8-12C58BE998E5}" dt="2022-05-08T16:41:28.049" v="994" actId="21"/>
          <ac:spMkLst>
            <pc:docMk/>
            <pc:sldMk cId="3211791587" sldId="280"/>
            <ac:spMk id="2" creationId="{8F17867C-3079-93AA-5702-A4774A1BC453}"/>
          </ac:spMkLst>
        </pc:spChg>
        <pc:spChg chg="add mod">
          <ac:chgData name="Raj Shisode" userId="5ff89cab73736b85" providerId="LiveId" clId="{10E6EA51-6238-4BBC-A6B8-12C58BE998E5}" dt="2022-05-08T16:42:19.992" v="1010" actId="14100"/>
          <ac:spMkLst>
            <pc:docMk/>
            <pc:sldMk cId="3211791587" sldId="280"/>
            <ac:spMk id="3" creationId="{816F9A06-8585-5186-7828-7D94189AE495}"/>
          </ac:spMkLst>
        </pc:spChg>
        <pc:spChg chg="add mod">
          <ac:chgData name="Raj Shisode" userId="5ff89cab73736b85" providerId="LiveId" clId="{10E6EA51-6238-4BBC-A6B8-12C58BE998E5}" dt="2022-05-08T16:45:54.448" v="1158" actId="14100"/>
          <ac:spMkLst>
            <pc:docMk/>
            <pc:sldMk cId="3211791587" sldId="280"/>
            <ac:spMk id="7" creationId="{8D44F536-2FA9-7F0D-B140-1D1E5E131DC1}"/>
          </ac:spMkLst>
        </pc:spChg>
        <pc:spChg chg="add mod">
          <ac:chgData name="Raj Shisode" userId="5ff89cab73736b85" providerId="LiveId" clId="{10E6EA51-6238-4BBC-A6B8-12C58BE998E5}" dt="2022-05-08T16:46:11.359" v="1162" actId="14100"/>
          <ac:spMkLst>
            <pc:docMk/>
            <pc:sldMk cId="3211791587" sldId="280"/>
            <ac:spMk id="10" creationId="{455220EC-89A3-960C-DE0A-FC017DADC1F3}"/>
          </ac:spMkLst>
        </pc:spChg>
        <pc:spChg chg="add mod">
          <ac:chgData name="Raj Shisode" userId="5ff89cab73736b85" providerId="LiveId" clId="{10E6EA51-6238-4BBC-A6B8-12C58BE998E5}" dt="2022-05-08T16:51:20.274" v="1195" actId="1076"/>
          <ac:spMkLst>
            <pc:docMk/>
            <pc:sldMk cId="3211791587" sldId="280"/>
            <ac:spMk id="14" creationId="{EF8F090C-971D-B755-A278-48FF58CBAB43}"/>
          </ac:spMkLst>
        </pc:spChg>
        <pc:spChg chg="add mod">
          <ac:chgData name="Raj Shisode" userId="5ff89cab73736b85" providerId="LiveId" clId="{10E6EA51-6238-4BBC-A6B8-12C58BE998E5}" dt="2022-05-08T16:48:32.189" v="1175" actId="20577"/>
          <ac:spMkLst>
            <pc:docMk/>
            <pc:sldMk cId="3211791587" sldId="280"/>
            <ac:spMk id="22" creationId="{1DCE77B4-73FA-AAB3-7BDE-7A9999436E28}"/>
          </ac:spMkLst>
        </pc:spChg>
        <pc:spChg chg="add del">
          <ac:chgData name="Raj Shisode" userId="5ff89cab73736b85" providerId="LiveId" clId="{10E6EA51-6238-4BBC-A6B8-12C58BE998E5}" dt="2022-05-08T16:49:02.463" v="1180" actId="11529"/>
          <ac:spMkLst>
            <pc:docMk/>
            <pc:sldMk cId="3211791587" sldId="280"/>
            <ac:spMk id="26" creationId="{A0765122-EE23-00F6-2EC9-171AC8EE470B}"/>
          </ac:spMkLst>
        </pc:spChg>
        <pc:spChg chg="add mod">
          <ac:chgData name="Raj Shisode" userId="5ff89cab73736b85" providerId="LiveId" clId="{10E6EA51-6238-4BBC-A6B8-12C58BE998E5}" dt="2022-05-08T16:51:33.550" v="1197" actId="1076"/>
          <ac:spMkLst>
            <pc:docMk/>
            <pc:sldMk cId="3211791587" sldId="280"/>
            <ac:spMk id="27" creationId="{014BCDEA-244C-02D0-B788-91CCEA8A61AC}"/>
          </ac:spMkLst>
        </pc:spChg>
        <pc:picChg chg="add del mod">
          <ac:chgData name="Raj Shisode" userId="5ff89cab73736b85" providerId="LiveId" clId="{10E6EA51-6238-4BBC-A6B8-12C58BE998E5}" dt="2022-05-08T15:43:01.136" v="629" actId="21"/>
          <ac:picMkLst>
            <pc:docMk/>
            <pc:sldMk cId="3211791587" sldId="280"/>
            <ac:picMk id="3" creationId="{6897A652-40C9-4CBC-B79C-C61DA6FB2E89}"/>
          </ac:picMkLst>
        </pc:picChg>
        <pc:picChg chg="add del mod">
          <ac:chgData name="Raj Shisode" userId="5ff89cab73736b85" providerId="LiveId" clId="{10E6EA51-6238-4BBC-A6B8-12C58BE998E5}" dt="2022-05-08T15:43:07.529" v="631"/>
          <ac:picMkLst>
            <pc:docMk/>
            <pc:sldMk cId="3211791587" sldId="280"/>
            <ac:picMk id="4" creationId="{6DA3059E-81CD-38E3-D170-26B2B3C219A8}"/>
          </ac:picMkLst>
        </pc:picChg>
        <pc:picChg chg="add del mod">
          <ac:chgData name="Raj Shisode" userId="5ff89cab73736b85" providerId="LiveId" clId="{10E6EA51-6238-4BBC-A6B8-12C58BE998E5}" dt="2022-05-08T16:37:52.609" v="981" actId="21"/>
          <ac:picMkLst>
            <pc:docMk/>
            <pc:sldMk cId="3211791587" sldId="280"/>
            <ac:picMk id="5" creationId="{6B54B6D6-E7A4-C094-2785-29ECA6F0E3F7}"/>
          </ac:picMkLst>
        </pc:picChg>
        <pc:cxnChg chg="add mod">
          <ac:chgData name="Raj Shisode" userId="5ff89cab73736b85" providerId="LiveId" clId="{10E6EA51-6238-4BBC-A6B8-12C58BE998E5}" dt="2022-05-08T16:42:29.544" v="1012" actId="13822"/>
          <ac:cxnSpMkLst>
            <pc:docMk/>
            <pc:sldMk cId="3211791587" sldId="280"/>
            <ac:cxnSpMk id="6" creationId="{0CA0C99D-47E9-0DF4-902E-2557CD5FB242}"/>
          </ac:cxnSpMkLst>
        </pc:cxnChg>
        <pc:cxnChg chg="add mod">
          <ac:chgData name="Raj Shisode" userId="5ff89cab73736b85" providerId="LiveId" clId="{10E6EA51-6238-4BBC-A6B8-12C58BE998E5}" dt="2022-05-08T16:46:02.753" v="1160" actId="14100"/>
          <ac:cxnSpMkLst>
            <pc:docMk/>
            <pc:sldMk cId="3211791587" sldId="280"/>
            <ac:cxnSpMk id="9" creationId="{476F4882-5027-5FD6-2529-28453087FFB8}"/>
          </ac:cxnSpMkLst>
        </pc:cxnChg>
        <pc:cxnChg chg="add mod">
          <ac:chgData name="Raj Shisode" userId="5ff89cab73736b85" providerId="LiveId" clId="{10E6EA51-6238-4BBC-A6B8-12C58BE998E5}" dt="2022-05-08T16:51:27.893" v="1196" actId="1076"/>
          <ac:cxnSpMkLst>
            <pc:docMk/>
            <pc:sldMk cId="3211791587" sldId="280"/>
            <ac:cxnSpMk id="12" creationId="{70FAC7E4-E7CD-0D1B-22BA-434032F21A94}"/>
          </ac:cxnSpMkLst>
        </pc:cxnChg>
        <pc:cxnChg chg="add mod">
          <ac:chgData name="Raj Shisode" userId="5ff89cab73736b85" providerId="LiveId" clId="{10E6EA51-6238-4BBC-A6B8-12C58BE998E5}" dt="2022-05-08T16:51:20.274" v="1195" actId="1076"/>
          <ac:cxnSpMkLst>
            <pc:docMk/>
            <pc:sldMk cId="3211791587" sldId="280"/>
            <ac:cxnSpMk id="21" creationId="{ADE9DA21-441A-ED3F-FC75-A05DE16C752A}"/>
          </ac:cxnSpMkLst>
        </pc:cxnChg>
        <pc:cxnChg chg="add mod">
          <ac:chgData name="Raj Shisode" userId="5ff89cab73736b85" providerId="LiveId" clId="{10E6EA51-6238-4BBC-A6B8-12C58BE998E5}" dt="2022-05-08T16:48:51.065" v="1178" actId="14100"/>
          <ac:cxnSpMkLst>
            <pc:docMk/>
            <pc:sldMk cId="3211791587" sldId="280"/>
            <ac:cxnSpMk id="24" creationId="{E5F14DF5-6BBE-C482-DFB5-4989F69E808E}"/>
          </ac:cxnSpMkLst>
        </pc:cxnChg>
      </pc:sldChg>
      <pc:sldChg chg="modSp new mod">
        <pc:chgData name="Raj Shisode" userId="5ff89cab73736b85" providerId="LiveId" clId="{10E6EA51-6238-4BBC-A6B8-12C58BE998E5}" dt="2022-05-08T18:28:17.825" v="1200" actId="20577"/>
        <pc:sldMkLst>
          <pc:docMk/>
          <pc:sldMk cId="81718081" sldId="281"/>
        </pc:sldMkLst>
        <pc:spChg chg="mod">
          <ac:chgData name="Raj Shisode" userId="5ff89cab73736b85" providerId="LiveId" clId="{10E6EA51-6238-4BBC-A6B8-12C58BE998E5}" dt="2022-05-08T15:41:47.128" v="628" actId="113"/>
          <ac:spMkLst>
            <pc:docMk/>
            <pc:sldMk cId="81718081" sldId="281"/>
            <ac:spMk id="2" creationId="{765FD0BA-B0F5-5939-30E0-44833A131DDA}"/>
          </ac:spMkLst>
        </pc:spChg>
        <pc:spChg chg="mod">
          <ac:chgData name="Raj Shisode" userId="5ff89cab73736b85" providerId="LiveId" clId="{10E6EA51-6238-4BBC-A6B8-12C58BE998E5}" dt="2022-05-08T18:28:17.825" v="1200" actId="20577"/>
          <ac:spMkLst>
            <pc:docMk/>
            <pc:sldMk cId="81718081" sldId="281"/>
            <ac:spMk id="3" creationId="{E456823F-4DFA-8FF7-A0E1-452144F35E26}"/>
          </ac:spMkLst>
        </pc:spChg>
      </pc:sldChg>
      <pc:sldChg chg="modSp new del mod">
        <pc:chgData name="Raj Shisode" userId="5ff89cab73736b85" providerId="LiveId" clId="{10E6EA51-6238-4BBC-A6B8-12C58BE998E5}" dt="2022-05-08T15:15:42.247" v="462" actId="2696"/>
        <pc:sldMkLst>
          <pc:docMk/>
          <pc:sldMk cId="174398538" sldId="281"/>
        </pc:sldMkLst>
        <pc:spChg chg="mod">
          <ac:chgData name="Raj Shisode" userId="5ff89cab73736b85" providerId="LiveId" clId="{10E6EA51-6238-4BBC-A6B8-12C58BE998E5}" dt="2022-05-08T15:15:30.150" v="461" actId="27636"/>
          <ac:spMkLst>
            <pc:docMk/>
            <pc:sldMk cId="174398538" sldId="281"/>
            <ac:spMk id="3" creationId="{19D08737-4D3A-A5E2-50E3-3F0D689EDB61}"/>
          </ac:spMkLst>
        </pc:spChg>
      </pc:sldChg>
      <pc:sldChg chg="modSp new del mod">
        <pc:chgData name="Raj Shisode" userId="5ff89cab73736b85" providerId="LiveId" clId="{10E6EA51-6238-4BBC-A6B8-12C58BE998E5}" dt="2022-05-08T15:13:16.354" v="417" actId="2696"/>
        <pc:sldMkLst>
          <pc:docMk/>
          <pc:sldMk cId="3379812106" sldId="281"/>
        </pc:sldMkLst>
        <pc:spChg chg="mod">
          <ac:chgData name="Raj Shisode" userId="5ff89cab73736b85" providerId="LiveId" clId="{10E6EA51-6238-4BBC-A6B8-12C58BE998E5}" dt="2022-05-08T15:13:12.890" v="416" actId="20577"/>
          <ac:spMkLst>
            <pc:docMk/>
            <pc:sldMk cId="3379812106" sldId="281"/>
            <ac:spMk id="3" creationId="{9F2F42E2-B40F-7A79-7EF2-CCA583F755F1}"/>
          </ac:spMkLst>
        </pc:spChg>
      </pc:sldChg>
      <pc:sldChg chg="addSp delSp modSp new mod">
        <pc:chgData name="Raj Shisode" userId="5ff89cab73736b85" providerId="LiveId" clId="{10E6EA51-6238-4BBC-A6B8-12C58BE998E5}" dt="2022-05-08T15:56:13.441" v="661" actId="255"/>
        <pc:sldMkLst>
          <pc:docMk/>
          <pc:sldMk cId="894167855" sldId="282"/>
        </pc:sldMkLst>
        <pc:spChg chg="mod">
          <ac:chgData name="Raj Shisode" userId="5ff89cab73736b85" providerId="LiveId" clId="{10E6EA51-6238-4BBC-A6B8-12C58BE998E5}" dt="2022-05-08T15:56:13.441" v="661" actId="255"/>
          <ac:spMkLst>
            <pc:docMk/>
            <pc:sldMk cId="894167855" sldId="282"/>
            <ac:spMk id="2" creationId="{DB0B5E73-921F-B76C-879F-B5DEE8EAEF54}"/>
          </ac:spMkLst>
        </pc:spChg>
        <pc:spChg chg="add del mod">
          <ac:chgData name="Raj Shisode" userId="5ff89cab73736b85" providerId="LiveId" clId="{10E6EA51-6238-4BBC-A6B8-12C58BE998E5}" dt="2022-05-08T15:21:58.434" v="531"/>
          <ac:spMkLst>
            <pc:docMk/>
            <pc:sldMk cId="894167855" sldId="282"/>
            <ac:spMk id="3" creationId="{BE9637CD-118E-7F18-5F6C-7A109024ABBC}"/>
          </ac:spMkLst>
        </pc:spChg>
        <pc:spChg chg="add del mod">
          <ac:chgData name="Raj Shisode" userId="5ff89cab73736b85" providerId="LiveId" clId="{10E6EA51-6238-4BBC-A6B8-12C58BE998E5}" dt="2022-05-08T15:20:36.167" v="528"/>
          <ac:spMkLst>
            <pc:docMk/>
            <pc:sldMk cId="894167855" sldId="282"/>
            <ac:spMk id="5" creationId="{8A2C3CC4-78FC-574E-1E31-9A82C9AE0B0C}"/>
          </ac:spMkLst>
        </pc:spChg>
        <pc:graphicFrameChg chg="add del mod">
          <ac:chgData name="Raj Shisode" userId="5ff89cab73736b85" providerId="LiveId" clId="{10E6EA51-6238-4BBC-A6B8-12C58BE998E5}" dt="2022-05-08T15:20:36.167" v="528"/>
          <ac:graphicFrameMkLst>
            <pc:docMk/>
            <pc:sldMk cId="894167855" sldId="282"/>
            <ac:graphicFrameMk id="4" creationId="{6A050C58-F13B-46DC-FBDC-3ECC2CE23756}"/>
          </ac:graphicFrameMkLst>
        </pc:graphicFrameChg>
        <pc:graphicFrameChg chg="add mod modGraphic">
          <ac:chgData name="Raj Shisode" userId="5ff89cab73736b85" providerId="LiveId" clId="{10E6EA51-6238-4BBC-A6B8-12C58BE998E5}" dt="2022-05-08T15:36:48.321" v="626" actId="12385"/>
          <ac:graphicFrameMkLst>
            <pc:docMk/>
            <pc:sldMk cId="894167855" sldId="282"/>
            <ac:graphicFrameMk id="6" creationId="{1A2364A6-23BA-EBFF-4DC3-60990F7BFD62}"/>
          </ac:graphicFrameMkLst>
        </pc:graphicFrameChg>
      </pc:sldChg>
      <pc:sldChg chg="modSp add del mod">
        <pc:chgData name="Raj Shisode" userId="5ff89cab73736b85" providerId="LiveId" clId="{10E6EA51-6238-4BBC-A6B8-12C58BE998E5}" dt="2022-05-08T15:16:33.584" v="487"/>
        <pc:sldMkLst>
          <pc:docMk/>
          <pc:sldMk cId="4240935850" sldId="282"/>
        </pc:sldMkLst>
        <pc:spChg chg="mod">
          <ac:chgData name="Raj Shisode" userId="5ff89cab73736b85" providerId="LiveId" clId="{10E6EA51-6238-4BBC-A6B8-12C58BE998E5}" dt="2022-05-08T15:16:33.584" v="487"/>
          <ac:spMkLst>
            <pc:docMk/>
            <pc:sldMk cId="4240935850" sldId="282"/>
            <ac:spMk id="3" creationId="{19D08737-4D3A-A5E2-50E3-3F0D689EDB61}"/>
          </ac:spMkLst>
        </pc:spChg>
      </pc:sldChg>
      <pc:sldChg chg="addSp modSp new">
        <pc:chgData name="Raj Shisode" userId="5ff89cab73736b85" providerId="LiveId" clId="{10E6EA51-6238-4BBC-A6B8-12C58BE998E5}" dt="2022-05-08T15:51:06.769" v="654"/>
        <pc:sldMkLst>
          <pc:docMk/>
          <pc:sldMk cId="1598639146" sldId="283"/>
        </pc:sldMkLst>
        <pc:picChg chg="add mod">
          <ac:chgData name="Raj Shisode" userId="5ff89cab73736b85" providerId="LiveId" clId="{10E6EA51-6238-4BBC-A6B8-12C58BE998E5}" dt="2022-05-08T15:51:06.769" v="654"/>
          <ac:picMkLst>
            <pc:docMk/>
            <pc:sldMk cId="1598639146" sldId="283"/>
            <ac:picMk id="3" creationId="{AAB1F3B1-8EC1-A16E-C94D-F3D14D2059ED}"/>
          </ac:picMkLst>
        </pc:picChg>
      </pc:sldChg>
      <pc:sldChg chg="addSp modSp new">
        <pc:chgData name="Raj Shisode" userId="5ff89cab73736b85" providerId="LiveId" clId="{10E6EA51-6238-4BBC-A6B8-12C58BE998E5}" dt="2022-05-08T15:51:27.652" v="656"/>
        <pc:sldMkLst>
          <pc:docMk/>
          <pc:sldMk cId="789721827" sldId="284"/>
        </pc:sldMkLst>
        <pc:picChg chg="add mod">
          <ac:chgData name="Raj Shisode" userId="5ff89cab73736b85" providerId="LiveId" clId="{10E6EA51-6238-4BBC-A6B8-12C58BE998E5}" dt="2022-05-08T15:51:27.652" v="656"/>
          <ac:picMkLst>
            <pc:docMk/>
            <pc:sldMk cId="789721827" sldId="284"/>
            <ac:picMk id="3" creationId="{F5723D88-25BA-E571-A20E-3FC036B496B1}"/>
          </ac:picMkLst>
        </pc:picChg>
      </pc:sldChg>
      <pc:sldChg chg="addSp delSp modSp new">
        <pc:chgData name="Raj Shisode" userId="5ff89cab73736b85" providerId="LiveId" clId="{10E6EA51-6238-4BBC-A6B8-12C58BE998E5}" dt="2022-05-08T15:51:49.583" v="660"/>
        <pc:sldMkLst>
          <pc:docMk/>
          <pc:sldMk cId="525908533" sldId="285"/>
        </pc:sldMkLst>
        <pc:picChg chg="add del mod">
          <ac:chgData name="Raj Shisode" userId="5ff89cab73736b85" providerId="LiveId" clId="{10E6EA51-6238-4BBC-A6B8-12C58BE998E5}" dt="2022-05-08T15:51:38.573" v="659"/>
          <ac:picMkLst>
            <pc:docMk/>
            <pc:sldMk cId="525908533" sldId="285"/>
            <ac:picMk id="3" creationId="{97851E7E-D27F-CC9E-0D96-CA08EFF1190C}"/>
          </ac:picMkLst>
        </pc:picChg>
        <pc:picChg chg="add mod">
          <ac:chgData name="Raj Shisode" userId="5ff89cab73736b85" providerId="LiveId" clId="{10E6EA51-6238-4BBC-A6B8-12C58BE998E5}" dt="2022-05-08T15:51:49.583" v="660"/>
          <ac:picMkLst>
            <pc:docMk/>
            <pc:sldMk cId="525908533" sldId="285"/>
            <ac:picMk id="5" creationId="{E58347DC-CB3C-4B77-EE67-A2427567FC9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a:solidFill>
                  <a:srgbClr val="FFFBF0"/>
                </a:solidFill>
                <a:latin typeface="Times New Roman"/>
                <a:ea typeface="Times New Roman"/>
              </a:rPr>
              <a:t>Department of Information Technology</a:t>
            </a:r>
            <a:endParaRPr lang="en-IN" sz="3000" b="0" strike="noStrike" spc="-1">
              <a:latin typeface="Arial"/>
            </a:endParaRPr>
          </a:p>
          <a:p>
            <a:pPr algn="ctr">
              <a:lnSpc>
                <a:spcPct val="100000"/>
              </a:lnSpc>
            </a:pPr>
            <a:r>
              <a:rPr lang="en-IN" sz="3000" b="1" strike="noStrike" spc="-1">
                <a:solidFill>
                  <a:srgbClr val="FFFBF0"/>
                </a:solidFill>
                <a:latin typeface="Times New Roman"/>
                <a:ea typeface="Times New Roman"/>
              </a:rPr>
              <a:t>NBA Accredited</a:t>
            </a:r>
            <a:br/>
            <a:r>
              <a:rPr lang="en-IN" sz="2400" b="0" strike="noStrike" spc="-1">
                <a:solidFill>
                  <a:srgbClr val="FFFBF0"/>
                </a:solidFill>
                <a:latin typeface="Times New Roman"/>
                <a:ea typeface="Times New Roman"/>
              </a:rPr>
              <a:t>A.P. Shah Institute of Technology</a:t>
            </a:r>
            <a:br/>
            <a:r>
              <a:rPr lang="en-IN" sz="2400" b="0" strike="noStrike" spc="-1">
                <a:solidFill>
                  <a:srgbClr val="FFFBF0"/>
                </a:solidFill>
                <a:latin typeface="Times New Roman"/>
                <a:ea typeface="Times New Roman"/>
              </a:rPr>
              <a:t>G.B.Road,Kasarvadavli, Thane(W), Mumbai-400615</a:t>
            </a:r>
            <a:br/>
            <a:r>
              <a:rPr lang="en-IN" sz="2400" b="0" strike="noStrike" spc="-1">
                <a:solidFill>
                  <a:srgbClr val="FFFBF0"/>
                </a:solidFill>
                <a:latin typeface="Times New Roman"/>
                <a:ea typeface="Times New Roman"/>
              </a:rPr>
              <a:t>UNIVERSITY OF MUMBAI</a:t>
            </a:r>
            <a:br/>
            <a:r>
              <a:rPr lang="en-IN" sz="2400" b="0" strike="noStrike" spc="-1">
                <a:solidFill>
                  <a:srgbClr val="FFFBF0"/>
                </a:solidFill>
                <a:latin typeface="Times New Roman"/>
                <a:ea typeface="Times New Roman"/>
              </a:rPr>
              <a:t>Academic Year 2020-2021</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16F9A06-8585-5186-7828-7D94189AE495}"/>
              </a:ext>
            </a:extLst>
          </p:cNvPr>
          <p:cNvSpPr/>
          <p:nvPr/>
        </p:nvSpPr>
        <p:spPr>
          <a:xfrm>
            <a:off x="492919" y="435769"/>
            <a:ext cx="1421606" cy="11072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a:t>
            </a:r>
          </a:p>
        </p:txBody>
      </p:sp>
      <p:cxnSp>
        <p:nvCxnSpPr>
          <p:cNvPr id="6" name="Straight Arrow Connector 5">
            <a:extLst>
              <a:ext uri="{FF2B5EF4-FFF2-40B4-BE49-F238E27FC236}">
                <a16:creationId xmlns:a16="http://schemas.microsoft.com/office/drawing/2014/main" id="{0CA0C99D-47E9-0DF4-902E-2557CD5FB242}"/>
              </a:ext>
            </a:extLst>
          </p:cNvPr>
          <p:cNvCxnSpPr>
            <a:stCxn id="3" idx="6"/>
          </p:cNvCxnSpPr>
          <p:nvPr/>
        </p:nvCxnSpPr>
        <p:spPr>
          <a:xfrm>
            <a:off x="1914525" y="989410"/>
            <a:ext cx="1171575" cy="17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8D44F536-2FA9-7F0D-B140-1D1E5E131DC1}"/>
              </a:ext>
            </a:extLst>
          </p:cNvPr>
          <p:cNvSpPr/>
          <p:nvPr/>
        </p:nvSpPr>
        <p:spPr>
          <a:xfrm>
            <a:off x="3150394" y="435770"/>
            <a:ext cx="3786187" cy="7322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Collecting Raw data</a:t>
            </a:r>
          </a:p>
        </p:txBody>
      </p:sp>
      <p:cxnSp>
        <p:nvCxnSpPr>
          <p:cNvPr id="9" name="Straight Arrow Connector 8">
            <a:extLst>
              <a:ext uri="{FF2B5EF4-FFF2-40B4-BE49-F238E27FC236}">
                <a16:creationId xmlns:a16="http://schemas.microsoft.com/office/drawing/2014/main" id="{476F4882-5027-5FD6-2529-28453087FFB8}"/>
              </a:ext>
            </a:extLst>
          </p:cNvPr>
          <p:cNvCxnSpPr>
            <a:cxnSpLocks/>
            <a:stCxn id="7" idx="2"/>
          </p:cNvCxnSpPr>
          <p:nvPr/>
        </p:nvCxnSpPr>
        <p:spPr>
          <a:xfrm>
            <a:off x="5043488" y="1168012"/>
            <a:ext cx="0" cy="460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455220EC-89A3-960C-DE0A-FC017DADC1F3}"/>
              </a:ext>
            </a:extLst>
          </p:cNvPr>
          <p:cNvSpPr/>
          <p:nvPr/>
        </p:nvSpPr>
        <p:spPr>
          <a:xfrm>
            <a:off x="3150394" y="1628776"/>
            <a:ext cx="3836183" cy="7322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Pre-Processing of Raw Data Using string to Word vector Filter</a:t>
            </a:r>
          </a:p>
        </p:txBody>
      </p:sp>
      <p:cxnSp>
        <p:nvCxnSpPr>
          <p:cNvPr id="12" name="Straight Arrow Connector 11">
            <a:extLst>
              <a:ext uri="{FF2B5EF4-FFF2-40B4-BE49-F238E27FC236}">
                <a16:creationId xmlns:a16="http://schemas.microsoft.com/office/drawing/2014/main" id="{70FAC7E4-E7CD-0D1B-22BA-434032F21A94}"/>
              </a:ext>
            </a:extLst>
          </p:cNvPr>
          <p:cNvCxnSpPr>
            <a:cxnSpLocks/>
          </p:cNvCxnSpPr>
          <p:nvPr/>
        </p:nvCxnSpPr>
        <p:spPr>
          <a:xfrm flipH="1">
            <a:off x="5061344" y="2382449"/>
            <a:ext cx="3571" cy="460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EF8F090C-971D-B755-A278-48FF58CBAB43}"/>
              </a:ext>
            </a:extLst>
          </p:cNvPr>
          <p:cNvSpPr/>
          <p:nvPr/>
        </p:nvSpPr>
        <p:spPr>
          <a:xfrm>
            <a:off x="3218258" y="2821782"/>
            <a:ext cx="3693314" cy="8143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Classification of Email Data</a:t>
            </a:r>
          </a:p>
        </p:txBody>
      </p:sp>
      <p:cxnSp>
        <p:nvCxnSpPr>
          <p:cNvPr id="21" name="Connector: Elbow 20">
            <a:extLst>
              <a:ext uri="{FF2B5EF4-FFF2-40B4-BE49-F238E27FC236}">
                <a16:creationId xmlns:a16="http://schemas.microsoft.com/office/drawing/2014/main" id="{ADE9DA21-441A-ED3F-FC75-A05DE16C752A}"/>
              </a:ext>
            </a:extLst>
          </p:cNvPr>
          <p:cNvCxnSpPr>
            <a:stCxn id="14" idx="2"/>
          </p:cNvCxnSpPr>
          <p:nvPr/>
        </p:nvCxnSpPr>
        <p:spPr>
          <a:xfrm rot="5400000">
            <a:off x="3327199" y="2684265"/>
            <a:ext cx="785812" cy="268962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1DCE77B4-73FA-AAB3-7BDE-7A9999436E28}"/>
              </a:ext>
            </a:extLst>
          </p:cNvPr>
          <p:cNvSpPr/>
          <p:nvPr/>
        </p:nvSpPr>
        <p:spPr>
          <a:xfrm>
            <a:off x="828675" y="3900488"/>
            <a:ext cx="1535906" cy="10179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Spam</a:t>
            </a:r>
          </a:p>
        </p:txBody>
      </p:sp>
      <p:cxnSp>
        <p:nvCxnSpPr>
          <p:cNvPr id="24" name="Straight Arrow Connector 23">
            <a:extLst>
              <a:ext uri="{FF2B5EF4-FFF2-40B4-BE49-F238E27FC236}">
                <a16:creationId xmlns:a16="http://schemas.microsoft.com/office/drawing/2014/main" id="{E5F14DF5-6BBE-C482-DFB5-4989F69E808E}"/>
              </a:ext>
            </a:extLst>
          </p:cNvPr>
          <p:cNvCxnSpPr>
            <a:cxnSpLocks/>
          </p:cNvCxnSpPr>
          <p:nvPr/>
        </p:nvCxnSpPr>
        <p:spPr>
          <a:xfrm>
            <a:off x="5089920" y="4421981"/>
            <a:ext cx="23538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014BCDEA-244C-02D0-B788-91CCEA8A61AC}"/>
              </a:ext>
            </a:extLst>
          </p:cNvPr>
          <p:cNvSpPr/>
          <p:nvPr/>
        </p:nvSpPr>
        <p:spPr>
          <a:xfrm>
            <a:off x="7450931" y="4029074"/>
            <a:ext cx="1228725" cy="8893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Ham</a:t>
            </a:r>
          </a:p>
        </p:txBody>
      </p:sp>
    </p:spTree>
    <p:extLst>
      <p:ext uri="{BB962C8B-B14F-4D97-AF65-F5344CB8AC3E}">
        <p14:creationId xmlns:p14="http://schemas.microsoft.com/office/powerpoint/2010/main" val="321179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An Interface will pe provided with an area to fill up the written content.                                            </a:t>
            </a:r>
          </a:p>
          <a:p>
            <a:pPr marL="457200" indent="-342360">
              <a:lnSpc>
                <a:spcPct val="115000"/>
              </a:lnSpc>
              <a:buClr>
                <a:srgbClr val="000000"/>
              </a:buClr>
              <a:buFont typeface="Old Standard TT"/>
              <a:buChar char="●"/>
            </a:pPr>
            <a:r>
              <a:rPr lang="en-IN" spc="-1" dirty="0">
                <a:solidFill>
                  <a:srgbClr val="000000"/>
                </a:solidFill>
                <a:latin typeface="Old Standard TT"/>
                <a:ea typeface="Old Standard TT"/>
              </a:rPr>
              <a:t>User has to copy the email content and paste it in the </a:t>
            </a:r>
            <a:r>
              <a:rPr lang="en-IN" spc="-1" dirty="0" err="1">
                <a:solidFill>
                  <a:srgbClr val="000000"/>
                </a:solidFill>
                <a:latin typeface="Old Standard TT"/>
                <a:ea typeface="Old Standard TT"/>
              </a:rPr>
              <a:t>textarea</a:t>
            </a:r>
            <a:r>
              <a:rPr lang="en-IN" spc="-1" dirty="0">
                <a:solidFill>
                  <a:srgbClr val="000000"/>
                </a:solidFill>
                <a:latin typeface="Old Standard TT"/>
                <a:ea typeface="Old Standard TT"/>
              </a:rPr>
              <a:t> .</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342360">
              <a:lnSpc>
                <a:spcPct val="115000"/>
              </a:lnSpc>
              <a:buClr>
                <a:srgbClr val="000000"/>
              </a:buClr>
              <a:buFont typeface="Old Standard TT"/>
              <a:buChar char="●"/>
            </a:pPr>
            <a:r>
              <a:rPr lang="en-IN" spc="-1" dirty="0">
                <a:solidFill>
                  <a:srgbClr val="000000"/>
                </a:solidFill>
                <a:latin typeface="Old Standard TT"/>
                <a:ea typeface="Old Standard TT"/>
              </a:rPr>
              <a:t>W</a:t>
            </a:r>
            <a:r>
              <a:rPr lang="en-IN" sz="1800" b="0" strike="noStrike" spc="-1" dirty="0">
                <a:solidFill>
                  <a:srgbClr val="000000"/>
                </a:solidFill>
                <a:latin typeface="Old Standard TT"/>
                <a:ea typeface="Old Standard TT"/>
              </a:rPr>
              <a:t>e can select the predict button ,to see whether the email </a:t>
            </a:r>
            <a:r>
              <a:rPr lang="en-IN" sz="1800" b="0" strike="noStrike" spc="-1" dirty="0" err="1">
                <a:solidFill>
                  <a:srgbClr val="000000"/>
                </a:solidFill>
                <a:latin typeface="Old Standard TT"/>
                <a:ea typeface="Old Standard TT"/>
              </a:rPr>
              <a:t>infact</a:t>
            </a:r>
            <a:r>
              <a:rPr lang="en-IN" sz="1800" b="0" strike="noStrike" spc="-1" dirty="0">
                <a:solidFill>
                  <a:srgbClr val="000000"/>
                </a:solidFill>
                <a:latin typeface="Old Standard TT"/>
                <a:ea typeface="Old Standard TT"/>
              </a:rPr>
              <a:t> is a spam or a ham.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Old Standard TT"/>
              </a:rPr>
              <a:t>3. Implementation</a:t>
            </a:r>
            <a:endParaRPr lang="en-IN" sz="4200" b="1" strike="noStrike" spc="-1">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B1F3B1-8EC1-A16E-C94D-F3D14D205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9869"/>
            <a:ext cx="9144000" cy="3983761"/>
          </a:xfrm>
          <a:prstGeom prst="rect">
            <a:avLst/>
          </a:prstGeom>
        </p:spPr>
      </p:pic>
    </p:spTree>
    <p:extLst>
      <p:ext uri="{BB962C8B-B14F-4D97-AF65-F5344CB8AC3E}">
        <p14:creationId xmlns:p14="http://schemas.microsoft.com/office/powerpoint/2010/main" val="159863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723D88-25BA-E571-A20E-3FC036B49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487"/>
            <a:ext cx="9144000" cy="4200525"/>
          </a:xfrm>
          <a:prstGeom prst="rect">
            <a:avLst/>
          </a:prstGeom>
        </p:spPr>
      </p:pic>
    </p:spTree>
    <p:extLst>
      <p:ext uri="{BB962C8B-B14F-4D97-AF65-F5344CB8AC3E}">
        <p14:creationId xmlns:p14="http://schemas.microsoft.com/office/powerpoint/2010/main" val="789721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8347DC-CB3C-4B77-EE67-A2427567F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6276"/>
            <a:ext cx="9144000" cy="4230948"/>
          </a:xfrm>
          <a:prstGeom prst="rect">
            <a:avLst/>
          </a:prstGeom>
        </p:spPr>
      </p:pic>
    </p:spTree>
    <p:extLst>
      <p:ext uri="{BB962C8B-B14F-4D97-AF65-F5344CB8AC3E}">
        <p14:creationId xmlns:p14="http://schemas.microsoft.com/office/powerpoint/2010/main" val="52590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57004"/>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latin typeface="Old Standard TT"/>
                <a:ea typeface="Old Standard TT"/>
              </a:rPr>
              <a:t>5. Result</a:t>
            </a:r>
            <a:endParaRPr lang="en-IN" sz="4200" b="0" strike="noStrike" spc="-1" dirty="0">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
        <p:nvSpPr>
          <p:cNvPr id="2" name="Subtitle 1">
            <a:extLst>
              <a:ext uri="{FF2B5EF4-FFF2-40B4-BE49-F238E27FC236}">
                <a16:creationId xmlns:a16="http://schemas.microsoft.com/office/drawing/2014/main" id="{98D5E5F6-A6CD-4963-90B2-CE6F79F8403B}"/>
              </a:ext>
            </a:extLst>
          </p:cNvPr>
          <p:cNvSpPr>
            <a:spLocks noGrp="1"/>
          </p:cNvSpPr>
          <p:nvPr>
            <p:ph type="subTitle"/>
          </p:nvPr>
        </p:nvSpPr>
        <p:spPr>
          <a:xfrm>
            <a:off x="512640" y="1893240"/>
            <a:ext cx="8118000" cy="2814491"/>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6" name="TextBox 5">
            <a:extLst>
              <a:ext uri="{FF2B5EF4-FFF2-40B4-BE49-F238E27FC236}">
                <a16:creationId xmlns:a16="http://schemas.microsoft.com/office/drawing/2014/main" id="{D158DF95-891F-43A2-881B-69D40962F91B}"/>
              </a:ext>
            </a:extLst>
          </p:cNvPr>
          <p:cNvSpPr txBox="1"/>
          <p:nvPr/>
        </p:nvSpPr>
        <p:spPr>
          <a:xfrm>
            <a:off x="449696" y="2012930"/>
            <a:ext cx="8243887"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Our model has been trained using multiple classifiers to check and compare the results for greater accuracy and precision. </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dataset is obtained from “Kaggle” website for training. The name of the dataset used is “spam.csv”</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solidFill>
                  <a:schemeClr val="bg1"/>
                </a:solidFill>
                <a:latin typeface="Times New Roman" panose="02020603050405020304" pitchFamily="18" charset="0"/>
                <a:cs typeface="Times New Roman" panose="02020603050405020304" pitchFamily="18" charset="0"/>
              </a:rPr>
              <a:t>Intitially</a:t>
            </a:r>
            <a:r>
              <a:rPr lang="en-US" dirty="0">
                <a:solidFill>
                  <a:schemeClr val="bg1"/>
                </a:solidFill>
                <a:latin typeface="Times New Roman" panose="02020603050405020304" pitchFamily="18" charset="0"/>
                <a:cs typeface="Times New Roman" panose="02020603050405020304" pitchFamily="18" charset="0"/>
              </a:rPr>
              <a:t> we compared all the algorithms in </a:t>
            </a:r>
            <a:r>
              <a:rPr lang="en-US" dirty="0" err="1">
                <a:solidFill>
                  <a:schemeClr val="bg1"/>
                </a:solidFill>
                <a:latin typeface="Times New Roman" panose="02020603050405020304" pitchFamily="18" charset="0"/>
                <a:cs typeface="Times New Roman" panose="02020603050405020304" pitchFamily="18" charset="0"/>
              </a:rPr>
              <a:t>jupyter</a:t>
            </a:r>
            <a:r>
              <a:rPr lang="en-US" dirty="0">
                <a:solidFill>
                  <a:schemeClr val="bg1"/>
                </a:solidFill>
                <a:latin typeface="Times New Roman" panose="02020603050405020304" pitchFamily="18" charset="0"/>
                <a:cs typeface="Times New Roman" panose="02020603050405020304" pitchFamily="18" charset="0"/>
              </a:rPr>
              <a:t> notebook, and then we implemented the best algorithm for spam email detection with highest accuracy and precision to check whether the data is “spam” or “ham”.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latin typeface="Old Standard TT"/>
                <a:ea typeface="Old Standard TT"/>
              </a:rPr>
              <a:t>6. Conclusion and Future Scope</a:t>
            </a:r>
            <a:endParaRPr lang="en-IN" sz="4200" b="0" strike="noStrike" spc="-1" dirty="0">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
        <p:nvSpPr>
          <p:cNvPr id="5" name="TextBox 4">
            <a:extLst>
              <a:ext uri="{FF2B5EF4-FFF2-40B4-BE49-F238E27FC236}">
                <a16:creationId xmlns:a16="http://schemas.microsoft.com/office/drawing/2014/main" id="{F485927F-D744-40FD-AB30-9592F5DB30F3}"/>
              </a:ext>
            </a:extLst>
          </p:cNvPr>
          <p:cNvSpPr txBox="1"/>
          <p:nvPr/>
        </p:nvSpPr>
        <p:spPr>
          <a:xfrm>
            <a:off x="519784" y="2006398"/>
            <a:ext cx="8536781" cy="2862322"/>
          </a:xfrm>
          <a:prstGeom prst="rect">
            <a:avLst/>
          </a:prstGeom>
          <a:noFill/>
        </p:spPr>
        <p:txBody>
          <a:bodyPr wrap="square">
            <a:spAutoFit/>
          </a:bodyPr>
          <a:lstStyle/>
          <a:p>
            <a:pPr marL="285750" indent="-285750">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An E-mail spam detector is a great tool for saving time and identifying the original and authentic email it’s developed to provide an accurate response of input in an easy manner. </a:t>
            </a:r>
          </a:p>
          <a:p>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This project help us to understand training and testing of model along with response and pattern data processing for Spam email detector. </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solidFill>
                  <a:schemeClr val="bg1"/>
                </a:solidFill>
                <a:effectLst/>
                <a:latin typeface="Times New Roman" panose="02020603050405020304" pitchFamily="18" charset="0"/>
                <a:ea typeface="Times New Roman" panose="02020603050405020304" pitchFamily="18" charset="0"/>
              </a:rPr>
              <a:t>While enabling email filtering can prevent phishing and scam emails from victimizing you, sometimes, a few malicious </a:t>
            </a:r>
            <a:r>
              <a:rPr lang="en-IN" dirty="0">
                <a:solidFill>
                  <a:schemeClr val="bg1"/>
                </a:solidFill>
                <a:latin typeface="Times New Roman" panose="02020603050405020304" pitchFamily="18" charset="0"/>
                <a:ea typeface="Times New Roman" panose="02020603050405020304" pitchFamily="18" charset="0"/>
              </a:rPr>
              <a:t>mails </a:t>
            </a:r>
            <a:r>
              <a:rPr lang="en-IN" sz="1800" dirty="0">
                <a:solidFill>
                  <a:schemeClr val="bg1"/>
                </a:solidFill>
                <a:effectLst/>
                <a:latin typeface="Times New Roman" panose="02020603050405020304" pitchFamily="18" charset="0"/>
                <a:ea typeface="Times New Roman" panose="02020603050405020304" pitchFamily="18" charset="0"/>
              </a:rPr>
              <a:t>ones can make their way through. Email filters are not enough to protect you from being victimized by a scam.</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26928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99999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600" dirty="0" err="1">
                <a:latin typeface="Times New Roman" panose="02020603050405020304" pitchFamily="18" charset="0"/>
                <a:cs typeface="Times New Roman" panose="02020603050405020304" pitchFamily="18" charset="0"/>
              </a:rPr>
              <a:t>Suryawanshi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Shubhangi</a:t>
            </a:r>
            <a:r>
              <a:rPr lang="en-IN" sz="1600" dirty="0">
                <a:latin typeface="Times New Roman" panose="02020603050405020304" pitchFamily="18" charset="0"/>
                <a:cs typeface="Times New Roman" panose="02020603050405020304" pitchFamily="18" charset="0"/>
              </a:rPr>
              <a:t> &amp; Goswami, Anurag &amp; Patil, Pramod. (2019). Email Spam Detection: An Empirical Comparative Study of Different ML and Ensemble Classifiers. 69-74. 10.1109/IACC48062.2019.8971582. </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z="1600" dirty="0">
                <a:latin typeface="Times New Roman" panose="02020603050405020304" pitchFamily="18" charset="0"/>
                <a:cs typeface="Times New Roman" panose="02020603050405020304" pitchFamily="18" charset="0"/>
              </a:rPr>
              <a:t>Karim, A., Azam, S., Shanmugam, B., Krishnan, K., &amp; </a:t>
            </a:r>
            <a:r>
              <a:rPr lang="en-IN" sz="1600" dirty="0" err="1">
                <a:latin typeface="Times New Roman" panose="02020603050405020304" pitchFamily="18" charset="0"/>
                <a:cs typeface="Times New Roman" panose="02020603050405020304" pitchFamily="18" charset="0"/>
              </a:rPr>
              <a:t>Alazab</a:t>
            </a:r>
            <a:r>
              <a:rPr lang="en-IN" sz="1600" dirty="0">
                <a:latin typeface="Times New Roman" panose="02020603050405020304" pitchFamily="18" charset="0"/>
                <a:cs typeface="Times New Roman" panose="02020603050405020304" pitchFamily="18" charset="0"/>
              </a:rPr>
              <a:t>, M. (2019). A Comprehensive Survey for Intelligent Spam Email Detection. IEEE Access, 7, 168261-168295. [08907831]. https://doi.org/10.1109/ACCESS.2019.2954791</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6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K. Agarwal and T. Kumar, "Email Spam Detection Using Integrated Approach of Naïve Bayes and Particle Swarm Optimization," 2018 Second International Conference on Intelligent Computing and Control Systems (ICICCS), Madurai, India, 2018, pp. 685-690.</a:t>
            </a:r>
          </a:p>
          <a:p>
            <a:pPr marL="457200" indent="-342360">
              <a:lnSpc>
                <a:spcPct val="115000"/>
              </a:lnSpc>
              <a:buClr>
                <a:srgbClr val="000000"/>
              </a:buClr>
              <a:buFont typeface="Old Standard TT"/>
              <a:buChar char="●"/>
            </a:pPr>
            <a:r>
              <a:rPr lang="en-IN" sz="1600" dirty="0" err="1">
                <a:latin typeface="Times New Roman" panose="02020603050405020304" pitchFamily="18" charset="0"/>
                <a:cs typeface="Times New Roman" panose="02020603050405020304" pitchFamily="18" charset="0"/>
              </a:rPr>
              <a:t>Harisinghaney</a:t>
            </a:r>
            <a:r>
              <a:rPr lang="en-IN" sz="1600" dirty="0">
                <a:latin typeface="Times New Roman" panose="02020603050405020304" pitchFamily="18" charset="0"/>
                <a:cs typeface="Times New Roman" panose="02020603050405020304" pitchFamily="18" charset="0"/>
              </a:rPr>
              <a:t>, Anirudh, Aman Dixit, Saurabh Gupta, and </a:t>
            </a:r>
            <a:r>
              <a:rPr lang="en-IN" sz="1600" dirty="0" err="1">
                <a:latin typeface="Times New Roman" panose="02020603050405020304" pitchFamily="18" charset="0"/>
                <a:cs typeface="Times New Roman" panose="02020603050405020304" pitchFamily="18" charset="0"/>
              </a:rPr>
              <a:t>Anuja</a:t>
            </a:r>
            <a:r>
              <a:rPr lang="en-IN" sz="1600" dirty="0">
                <a:latin typeface="Times New Roman" panose="02020603050405020304" pitchFamily="18" charset="0"/>
                <a:cs typeface="Times New Roman" panose="02020603050405020304" pitchFamily="18" charset="0"/>
              </a:rPr>
              <a:t> Arora. "Text and image-based spam email classification using KNN, Naïve Bayes and Reverse DBSCAN algorithm." In Optimization, </a:t>
            </a:r>
            <a:r>
              <a:rPr lang="en-IN" sz="1600" dirty="0" err="1">
                <a:latin typeface="Times New Roman" panose="02020603050405020304" pitchFamily="18" charset="0"/>
                <a:cs typeface="Times New Roman" panose="02020603050405020304" pitchFamily="18" charset="0"/>
              </a:rPr>
              <a:t>Reliabilty</a:t>
            </a:r>
            <a:r>
              <a:rPr lang="en-IN" sz="1600" dirty="0">
                <a:latin typeface="Times New Roman" panose="02020603050405020304" pitchFamily="18" charset="0"/>
                <a:cs typeface="Times New Roman" panose="02020603050405020304" pitchFamily="18" charset="0"/>
              </a:rPr>
              <a:t>, and Information Technology (ICROIT), 2014 International Conference on, pp.153-155. IEEE, 2014 </a:t>
            </a:r>
            <a:r>
              <a:rPr lang="en-IN" sz="1600" b="0" strike="noStrike" spc="-1" dirty="0">
                <a:solidFill>
                  <a:srgbClr val="000000"/>
                </a:solidFill>
                <a:latin typeface="Times New Roman" panose="02020603050405020304" pitchFamily="18" charset="0"/>
                <a:ea typeface="Old Standard TT"/>
                <a:cs typeface="Times New Roman" panose="02020603050405020304" pitchFamily="18" charset="0"/>
              </a:rPr>
              <a:t>      </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312616" y="478632"/>
            <a:ext cx="8118000" cy="416480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a:solidFill>
                  <a:schemeClr val="accent2">
                    <a:lumMod val="60000"/>
                    <a:lumOff val="40000"/>
                  </a:schemeClr>
                </a:solidFill>
                <a:latin typeface="Times New Roman"/>
                <a:ea typeface="Times New Roman"/>
              </a:rPr>
              <a:t>                                                    </a:t>
            </a:r>
            <a:r>
              <a:rPr lang="en-IN" sz="2400" b="0" strike="noStrike" spc="-1" dirty="0">
                <a:solidFill>
                  <a:schemeClr val="accent2">
                    <a:lumMod val="60000"/>
                    <a:lumOff val="40000"/>
                  </a:schemeClr>
                </a:solidFill>
                <a:latin typeface="Times New Roman"/>
                <a:ea typeface="Times New Roman"/>
              </a:rPr>
              <a:t>A Project Report on</a:t>
            </a:r>
            <a:br>
              <a:rPr dirty="0">
                <a:solidFill>
                  <a:schemeClr val="accent2">
                    <a:lumMod val="60000"/>
                    <a:lumOff val="40000"/>
                  </a:schemeClr>
                </a:solidFill>
              </a:rPr>
            </a:br>
            <a:r>
              <a:rPr lang="en-IN" sz="2400" b="1" spc="-1" dirty="0">
                <a:solidFill>
                  <a:schemeClr val="accent2">
                    <a:lumMod val="60000"/>
                    <a:lumOff val="40000"/>
                  </a:schemeClr>
                </a:solidFill>
                <a:latin typeface="Times New Roman"/>
              </a:rPr>
              <a:t>Email Spam Detection</a:t>
            </a:r>
            <a:br>
              <a:rPr dirty="0">
                <a:solidFill>
                  <a:schemeClr val="accent2">
                    <a:lumMod val="60000"/>
                    <a:lumOff val="40000"/>
                  </a:schemeClr>
                </a:solidFill>
              </a:rPr>
            </a:br>
            <a:r>
              <a:rPr lang="en-IN" sz="1800" b="0" strike="noStrike" spc="-1" dirty="0">
                <a:solidFill>
                  <a:schemeClr val="accent2">
                    <a:lumMod val="60000"/>
                    <a:lumOff val="40000"/>
                  </a:schemeClr>
                </a:solidFill>
                <a:latin typeface="Times New Roman" panose="02020603050405020304" pitchFamily="18" charset="0"/>
                <a:ea typeface="Times New Roman"/>
                <a:cs typeface="Times New Roman" panose="02020603050405020304" pitchFamily="18" charset="0"/>
              </a:rPr>
              <a:t>Submitted in partial </a:t>
            </a:r>
            <a:r>
              <a:rPr lang="en-IN" sz="1800" b="0" strike="noStrike" spc="-1" dirty="0" err="1">
                <a:solidFill>
                  <a:schemeClr val="accent2">
                    <a:lumMod val="60000"/>
                    <a:lumOff val="40000"/>
                  </a:schemeClr>
                </a:solidFill>
                <a:latin typeface="Times New Roman" panose="02020603050405020304" pitchFamily="18" charset="0"/>
                <a:ea typeface="Times New Roman"/>
                <a:cs typeface="Times New Roman" panose="02020603050405020304" pitchFamily="18" charset="0"/>
              </a:rPr>
              <a:t>fulfillment</a:t>
            </a:r>
            <a:r>
              <a:rPr lang="en-IN" sz="1800" b="0" strike="noStrike" spc="-1" dirty="0">
                <a:solidFill>
                  <a:schemeClr val="accent2">
                    <a:lumMod val="60000"/>
                    <a:lumOff val="40000"/>
                  </a:schemeClr>
                </a:solidFill>
                <a:latin typeface="Times New Roman" panose="02020603050405020304" pitchFamily="18" charset="0"/>
                <a:ea typeface="Times New Roman"/>
                <a:cs typeface="Times New Roman" panose="02020603050405020304" pitchFamily="18" charset="0"/>
              </a:rPr>
              <a:t> of the degree of</a:t>
            </a:r>
            <a:br>
              <a:rPr dirty="0">
                <a:solidFill>
                  <a:schemeClr val="accent2">
                    <a:lumMod val="60000"/>
                    <a:lumOff val="40000"/>
                  </a:schemeClr>
                </a:solidFill>
                <a:latin typeface="Times New Roman" panose="02020603050405020304" pitchFamily="18" charset="0"/>
                <a:cs typeface="Times New Roman" panose="02020603050405020304" pitchFamily="18" charset="0"/>
              </a:rPr>
            </a:br>
            <a:r>
              <a:rPr lang="en-IN" sz="1800" b="0" strike="noStrike" spc="-1" dirty="0">
                <a:solidFill>
                  <a:schemeClr val="accent2">
                    <a:lumMod val="60000"/>
                    <a:lumOff val="40000"/>
                  </a:schemeClr>
                </a:solidFill>
                <a:latin typeface="Times New Roman" panose="02020603050405020304" pitchFamily="18" charset="0"/>
                <a:ea typeface="Times New Roman"/>
                <a:cs typeface="Times New Roman" panose="02020603050405020304" pitchFamily="18" charset="0"/>
              </a:rPr>
              <a:t>Bachelor of Engineering(Sem-8)</a:t>
            </a:r>
            <a:br>
              <a:rPr dirty="0">
                <a:solidFill>
                  <a:schemeClr val="accent2">
                    <a:lumMod val="60000"/>
                    <a:lumOff val="40000"/>
                  </a:schemeClr>
                </a:solidFill>
                <a:latin typeface="Times New Roman" panose="02020603050405020304" pitchFamily="18" charset="0"/>
                <a:cs typeface="Times New Roman" panose="02020603050405020304" pitchFamily="18" charset="0"/>
              </a:rPr>
            </a:br>
            <a:r>
              <a:rPr lang="en-IN" sz="1800" b="0" strike="noStrike" spc="-1" dirty="0">
                <a:solidFill>
                  <a:schemeClr val="accent2">
                    <a:lumMod val="60000"/>
                    <a:lumOff val="40000"/>
                  </a:schemeClr>
                </a:solidFill>
                <a:latin typeface="Times New Roman" panose="02020603050405020304" pitchFamily="18" charset="0"/>
                <a:ea typeface="Times New Roman"/>
                <a:cs typeface="Times New Roman" panose="02020603050405020304" pitchFamily="18" charset="0"/>
              </a:rPr>
              <a:t>in</a:t>
            </a:r>
            <a:br>
              <a:rPr dirty="0">
                <a:solidFill>
                  <a:schemeClr val="accent2">
                    <a:lumMod val="60000"/>
                    <a:lumOff val="40000"/>
                  </a:schemeClr>
                </a:solidFill>
                <a:latin typeface="Times New Roman" panose="02020603050405020304" pitchFamily="18" charset="0"/>
                <a:cs typeface="Times New Roman" panose="02020603050405020304" pitchFamily="18" charset="0"/>
              </a:rPr>
            </a:br>
            <a:r>
              <a:rPr lang="en-IN" sz="1800" b="1" strike="noStrike" spc="-1" dirty="0">
                <a:solidFill>
                  <a:schemeClr val="accent2">
                    <a:lumMod val="60000"/>
                    <a:lumOff val="40000"/>
                  </a:schemeClr>
                </a:solidFill>
                <a:latin typeface="Times New Roman" panose="02020603050405020304" pitchFamily="18" charset="0"/>
                <a:ea typeface="Times New Roman"/>
                <a:cs typeface="Times New Roman" panose="02020603050405020304" pitchFamily="18" charset="0"/>
              </a:rPr>
              <a:t>INFORMATION TECHNOLOGY</a:t>
            </a:r>
            <a:br>
              <a:rPr dirty="0">
                <a:solidFill>
                  <a:schemeClr val="accent2">
                    <a:lumMod val="60000"/>
                    <a:lumOff val="40000"/>
                  </a:schemeClr>
                </a:solidFill>
                <a:latin typeface="Times New Roman" panose="02020603050405020304" pitchFamily="18" charset="0"/>
                <a:cs typeface="Times New Roman" panose="02020603050405020304" pitchFamily="18" charset="0"/>
              </a:rPr>
            </a:br>
            <a:r>
              <a:rPr lang="en-IN" sz="1800" b="0" strike="noStrike" spc="-1" dirty="0">
                <a:solidFill>
                  <a:schemeClr val="accent2">
                    <a:lumMod val="60000"/>
                    <a:lumOff val="40000"/>
                  </a:schemeClr>
                </a:solidFill>
                <a:latin typeface="Times New Roman" panose="02020603050405020304" pitchFamily="18" charset="0"/>
                <a:ea typeface="Times New Roman"/>
                <a:cs typeface="Times New Roman" panose="02020603050405020304" pitchFamily="18" charset="0"/>
              </a:rPr>
              <a:t>By</a:t>
            </a:r>
            <a:br>
              <a:rPr dirty="0">
                <a:solidFill>
                  <a:schemeClr val="accent2">
                    <a:lumMod val="60000"/>
                    <a:lumOff val="40000"/>
                  </a:schemeClr>
                </a:solidFill>
                <a:latin typeface="Times New Roman" panose="02020603050405020304" pitchFamily="18" charset="0"/>
                <a:cs typeface="Times New Roman" panose="02020603050405020304" pitchFamily="18" charset="0"/>
              </a:rPr>
            </a:br>
            <a:r>
              <a:rPr lang="en-IN" spc="-1" dirty="0">
                <a:solidFill>
                  <a:schemeClr val="accent2">
                    <a:lumMod val="60000"/>
                    <a:lumOff val="40000"/>
                  </a:schemeClr>
                </a:solidFill>
                <a:latin typeface="Times New Roman" panose="02020603050405020304" pitchFamily="18" charset="0"/>
                <a:cs typeface="Times New Roman" panose="02020603050405020304" pitchFamily="18" charset="0"/>
              </a:rPr>
              <a:t>Raj Shisode</a:t>
            </a:r>
            <a:r>
              <a:rPr lang="en-IN" sz="1800" b="0" strike="noStrike" spc="-1" dirty="0">
                <a:solidFill>
                  <a:schemeClr val="accent2">
                    <a:lumMod val="60000"/>
                    <a:lumOff val="40000"/>
                  </a:schemeClr>
                </a:solidFill>
                <a:latin typeface="Times New Roman" panose="02020603050405020304" pitchFamily="18" charset="0"/>
                <a:ea typeface="Times New Roman"/>
                <a:cs typeface="Times New Roman" panose="02020603050405020304" pitchFamily="18" charset="0"/>
              </a:rPr>
              <a:t>(19104070)</a:t>
            </a:r>
            <a:br>
              <a:rPr dirty="0">
                <a:solidFill>
                  <a:schemeClr val="accent2">
                    <a:lumMod val="60000"/>
                    <a:lumOff val="40000"/>
                  </a:schemeClr>
                </a:solidFill>
                <a:latin typeface="Times New Roman" panose="02020603050405020304" pitchFamily="18" charset="0"/>
                <a:cs typeface="Times New Roman" panose="02020603050405020304" pitchFamily="18" charset="0"/>
              </a:rPr>
            </a:br>
            <a:r>
              <a:rPr lang="en-IN" spc="-1" dirty="0">
                <a:solidFill>
                  <a:schemeClr val="accent2">
                    <a:lumMod val="60000"/>
                    <a:lumOff val="40000"/>
                  </a:schemeClr>
                </a:solidFill>
                <a:latin typeface="Times New Roman" panose="02020603050405020304" pitchFamily="18" charset="0"/>
                <a:cs typeface="Times New Roman" panose="02020603050405020304" pitchFamily="18" charset="0"/>
              </a:rPr>
              <a:t>Sameer Sawant</a:t>
            </a:r>
            <a:r>
              <a:rPr lang="en-IN" sz="1800" b="0" strike="noStrike" spc="-1" dirty="0">
                <a:solidFill>
                  <a:schemeClr val="accent2">
                    <a:lumMod val="60000"/>
                    <a:lumOff val="40000"/>
                  </a:schemeClr>
                </a:solidFill>
                <a:latin typeface="Times New Roman" panose="02020603050405020304" pitchFamily="18" charset="0"/>
                <a:ea typeface="Times New Roman"/>
                <a:cs typeface="Times New Roman" panose="02020603050405020304" pitchFamily="18" charset="0"/>
              </a:rPr>
              <a:t>(19104054)</a:t>
            </a:r>
            <a:br>
              <a:rPr dirty="0">
                <a:solidFill>
                  <a:schemeClr val="accent2">
                    <a:lumMod val="60000"/>
                    <a:lumOff val="40000"/>
                  </a:schemeClr>
                </a:solidFill>
                <a:latin typeface="Times New Roman" panose="02020603050405020304" pitchFamily="18" charset="0"/>
                <a:cs typeface="Times New Roman" panose="02020603050405020304" pitchFamily="18" charset="0"/>
              </a:rPr>
            </a:br>
            <a:r>
              <a:rPr lang="en-IN" spc="-1" dirty="0" err="1">
                <a:solidFill>
                  <a:schemeClr val="accent2">
                    <a:lumMod val="60000"/>
                    <a:lumOff val="40000"/>
                  </a:schemeClr>
                </a:solidFill>
                <a:latin typeface="Times New Roman" panose="02020603050405020304" pitchFamily="18" charset="0"/>
                <a:cs typeface="Times New Roman" panose="02020603050405020304" pitchFamily="18" charset="0"/>
              </a:rPr>
              <a:t>Siddhart</a:t>
            </a:r>
            <a:r>
              <a:rPr lang="en-IN" spc="-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IN" spc="-1" dirty="0" err="1">
                <a:solidFill>
                  <a:schemeClr val="accent2">
                    <a:lumMod val="60000"/>
                    <a:lumOff val="40000"/>
                  </a:schemeClr>
                </a:solidFill>
                <a:latin typeface="Times New Roman" panose="02020603050405020304" pitchFamily="18" charset="0"/>
                <a:cs typeface="Times New Roman" panose="02020603050405020304" pitchFamily="18" charset="0"/>
              </a:rPr>
              <a:t>Chhoriya</a:t>
            </a:r>
            <a:r>
              <a:rPr lang="en-IN" sz="1800" b="0" strike="noStrike" spc="-1" dirty="0">
                <a:solidFill>
                  <a:schemeClr val="accent2">
                    <a:lumMod val="60000"/>
                    <a:lumOff val="40000"/>
                  </a:schemeClr>
                </a:solidFill>
                <a:latin typeface="Times New Roman" panose="02020603050405020304" pitchFamily="18" charset="0"/>
                <a:ea typeface="Times New Roman"/>
                <a:cs typeface="Times New Roman" panose="02020603050405020304" pitchFamily="18" charset="0"/>
              </a:rPr>
              <a:t>(20204005)</a:t>
            </a:r>
            <a:br>
              <a:rPr dirty="0">
                <a:solidFill>
                  <a:schemeClr val="accent2">
                    <a:lumMod val="60000"/>
                    <a:lumOff val="40000"/>
                  </a:schemeClr>
                </a:solidFill>
                <a:latin typeface="Times New Roman" panose="02020603050405020304" pitchFamily="18" charset="0"/>
                <a:cs typeface="Times New Roman" panose="02020603050405020304" pitchFamily="18" charset="0"/>
              </a:rPr>
            </a:br>
            <a:br>
              <a:rPr dirty="0">
                <a:solidFill>
                  <a:schemeClr val="accent2">
                    <a:lumMod val="60000"/>
                    <a:lumOff val="40000"/>
                  </a:schemeClr>
                </a:solidFill>
                <a:latin typeface="Times New Roman" panose="02020603050405020304" pitchFamily="18" charset="0"/>
                <a:cs typeface="Times New Roman" panose="02020603050405020304" pitchFamily="18" charset="0"/>
              </a:rPr>
            </a:br>
            <a:r>
              <a:rPr lang="en-IN" sz="1800" b="0" strike="noStrike" spc="-1" dirty="0">
                <a:solidFill>
                  <a:schemeClr val="accent2">
                    <a:lumMod val="60000"/>
                    <a:lumOff val="40000"/>
                  </a:schemeClr>
                </a:solidFill>
                <a:latin typeface="Times New Roman" panose="02020603050405020304" pitchFamily="18" charset="0"/>
                <a:ea typeface="Times New Roman"/>
                <a:cs typeface="Times New Roman" panose="02020603050405020304" pitchFamily="18" charset="0"/>
              </a:rPr>
              <a:t>Under the Guidance of</a:t>
            </a:r>
            <a:br>
              <a:rPr dirty="0">
                <a:solidFill>
                  <a:schemeClr val="accent2">
                    <a:lumMod val="60000"/>
                    <a:lumOff val="40000"/>
                  </a:schemeClr>
                </a:solidFill>
                <a:latin typeface="Times New Roman" panose="02020603050405020304" pitchFamily="18" charset="0"/>
                <a:cs typeface="Times New Roman" panose="02020603050405020304" pitchFamily="18" charset="0"/>
              </a:rPr>
            </a:br>
            <a:r>
              <a:rPr lang="en-IN" spc="-1" dirty="0" err="1">
                <a:solidFill>
                  <a:schemeClr val="accent2">
                    <a:lumMod val="60000"/>
                    <a:lumOff val="40000"/>
                  </a:schemeClr>
                </a:solidFill>
                <a:latin typeface="Times New Roman" panose="02020603050405020304" pitchFamily="18" charset="0"/>
                <a:cs typeface="Times New Roman" panose="02020603050405020304" pitchFamily="18" charset="0"/>
              </a:rPr>
              <a:t>Apeksha</a:t>
            </a:r>
            <a:r>
              <a:rPr lang="en-IN" spc="-1" dirty="0">
                <a:solidFill>
                  <a:schemeClr val="accent2">
                    <a:lumMod val="60000"/>
                    <a:lumOff val="40000"/>
                  </a:schemeClr>
                </a:solidFill>
                <a:latin typeface="Times New Roman" panose="02020603050405020304" pitchFamily="18" charset="0"/>
                <a:cs typeface="Times New Roman" panose="02020603050405020304" pitchFamily="18" charset="0"/>
              </a:rPr>
              <a:t> Mohite</a:t>
            </a:r>
            <a:br>
              <a:rPr dirty="0">
                <a:solidFill>
                  <a:schemeClr val="accent2">
                    <a:lumMod val="60000"/>
                    <a:lumOff val="40000"/>
                  </a:schemeClr>
                </a:solidFill>
                <a:latin typeface="Times New Roman" panose="02020603050405020304" pitchFamily="18" charset="0"/>
                <a:cs typeface="Times New Roman" panose="02020603050405020304" pitchFamily="18" charset="0"/>
              </a:rPr>
            </a:br>
            <a:br>
              <a:rPr dirty="0">
                <a:solidFill>
                  <a:schemeClr val="accent2">
                    <a:lumMod val="60000"/>
                    <a:lumOff val="40000"/>
                  </a:schemeClr>
                </a:solidFill>
              </a:rPr>
            </a:br>
            <a:br>
              <a:rPr dirty="0">
                <a:solidFill>
                  <a:schemeClr val="accent2">
                    <a:lumMod val="60000"/>
                    <a:lumOff val="40000"/>
                  </a:schemeClr>
                </a:solidFill>
              </a:rPr>
            </a:br>
            <a:endParaRPr lang="en-IN" dirty="0">
              <a:solidFill>
                <a:schemeClr val="accent2">
                  <a:lumMod val="60000"/>
                  <a:lumOff val="40000"/>
                </a:schemeClr>
              </a:solidFill>
            </a:endParaRPr>
          </a:p>
          <a:p>
            <a:pPr>
              <a:lnSpc>
                <a:spcPct val="100000"/>
              </a:lnSpc>
            </a:pPr>
            <a:endParaRPr lang="en-IN" dirty="0">
              <a:solidFill>
                <a:schemeClr val="accent2">
                  <a:lumMod val="60000"/>
                  <a:lumOff val="40000"/>
                </a:schemeClr>
              </a:solidFill>
            </a:endParaRPr>
          </a:p>
          <a:p>
            <a:pPr>
              <a:lnSpc>
                <a:spcPct val="100000"/>
              </a:lnSpc>
            </a:pPr>
            <a:endParaRPr lang="en-IN" dirty="0">
              <a:solidFill>
                <a:schemeClr val="accent2">
                  <a:lumMod val="60000"/>
                  <a:lumOff val="40000"/>
                </a:schemeClr>
              </a:solidFill>
            </a:endParaRPr>
          </a:p>
          <a:p>
            <a:pPr>
              <a:lnSpc>
                <a:spcPct val="100000"/>
              </a:lnSpc>
            </a:pPr>
            <a:endParaRPr lang="en-IN" dirty="0">
              <a:solidFill>
                <a:schemeClr val="accent2">
                  <a:lumMod val="60000"/>
                  <a:lumOff val="40000"/>
                </a:schemeClr>
              </a:solidFill>
            </a:endParaRPr>
          </a:p>
          <a:p>
            <a:pPr>
              <a:lnSpc>
                <a:spcPct val="100000"/>
              </a:lnSpc>
            </a:pPr>
            <a:endParaRPr lang="en-IN" dirty="0">
              <a:solidFill>
                <a:schemeClr val="accent2">
                  <a:lumMod val="60000"/>
                  <a:lumOff val="40000"/>
                </a:schemeClr>
              </a:solidFill>
            </a:endParaRPr>
          </a:p>
          <a:p>
            <a:pPr>
              <a:lnSpc>
                <a:spcPct val="100000"/>
              </a:lnSpc>
            </a:pPr>
            <a:endParaRPr lang="en-IN" dirty="0">
              <a:solidFill>
                <a:schemeClr val="accent2">
                  <a:lumMod val="60000"/>
                  <a:lumOff val="40000"/>
                </a:schemeClr>
              </a:solidFill>
            </a:endParaRPr>
          </a:p>
          <a:p>
            <a:pPr>
              <a:lnSpc>
                <a:spcPct val="100000"/>
              </a:lnSpc>
            </a:pPr>
            <a:br>
              <a:rPr dirty="0">
                <a:solidFill>
                  <a:schemeClr val="accent2">
                    <a:lumMod val="60000"/>
                    <a:lumOff val="40000"/>
                  </a:schemeClr>
                </a:solidFill>
              </a:rPr>
            </a:br>
            <a:br>
              <a:rPr dirty="0">
                <a:solidFill>
                  <a:schemeClr val="accent2">
                    <a:lumMod val="60000"/>
                    <a:lumOff val="40000"/>
                  </a:schemeClr>
                </a:solidFill>
              </a:rPr>
            </a:br>
            <a:endParaRPr lang="en-IN" sz="1800" b="0" strike="noStrike" spc="-1" dirty="0">
              <a:solidFill>
                <a:schemeClr val="accent2">
                  <a:lumMod val="60000"/>
                  <a:lumOff val="40000"/>
                </a:schemeClr>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D0BA-B0F5-5939-30E0-44833A131DDA}"/>
              </a:ext>
            </a:extLst>
          </p:cNvPr>
          <p:cNvSpPr>
            <a:spLocks noGrp="1"/>
          </p:cNvSpPr>
          <p:nvPr>
            <p:ph type="title"/>
          </p:nvPr>
        </p:nvSpPr>
        <p:spPr>
          <a:xfrm>
            <a:off x="400050" y="242887"/>
            <a:ext cx="8175150" cy="1171575"/>
          </a:xfrm>
        </p:spPr>
        <p:txBody>
          <a:bodyPr/>
          <a:lstStyle/>
          <a:p>
            <a:r>
              <a:rPr lang="en-IN" sz="2800" b="1" dirty="0"/>
              <a:t>Introduction:</a:t>
            </a:r>
            <a:endParaRPr lang="en-IN" b="1" dirty="0"/>
          </a:p>
        </p:txBody>
      </p:sp>
      <p:sp>
        <p:nvSpPr>
          <p:cNvPr id="3" name="Text Placeholder 2">
            <a:extLst>
              <a:ext uri="{FF2B5EF4-FFF2-40B4-BE49-F238E27FC236}">
                <a16:creationId xmlns:a16="http://schemas.microsoft.com/office/drawing/2014/main" id="{E456823F-4DFA-8FF7-A0E1-452144F35E26}"/>
              </a:ext>
            </a:extLst>
          </p:cNvPr>
          <p:cNvSpPr>
            <a:spLocks noGrp="1"/>
          </p:cNvSpPr>
          <p:nvPr>
            <p:ph type="body"/>
          </p:nvPr>
        </p:nvSpPr>
        <p:spPr>
          <a:xfrm>
            <a:off x="457200" y="1357313"/>
            <a:ext cx="8229240" cy="2829127"/>
          </a:xfrm>
        </p:spPr>
        <p:txBody>
          <a:bodyPr>
            <a:normAutofit fontScale="92500" lnSpcReduction="20000"/>
          </a:bodyPr>
          <a:lstStyle/>
          <a:p>
            <a:pPr marL="342900" indent="-34290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the era of information technology, information sharing has become very easy and fast. Many platforms are available for users to share information anywhere across the world.</a:t>
            </a:r>
          </a:p>
          <a:p>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 Among all information sharing mediums, email is the simplest, cheapest, and the most rapid method of information sharing worldwide. But, due to their simplicity, emails are vulnerable to different kinds of attacks, and the most common and dangerous one is spam.</a:t>
            </a:r>
          </a:p>
          <a:p>
            <a:r>
              <a:rPr lang="en-US" sz="2400" b="0" i="0" dirty="0">
                <a:solidFill>
                  <a:srgbClr val="000000"/>
                </a:solidFill>
                <a:effectLst/>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No one wants to receive emails not related to their interest because they waste receivers’ time </a:t>
            </a:r>
            <a:r>
              <a:rPr lang="en-US" sz="2400" b="0" i="0">
                <a:solidFill>
                  <a:srgbClr val="000000"/>
                </a:solidFill>
                <a:effectLst/>
                <a:latin typeface="Times New Roman" panose="02020603050405020304" pitchFamily="18" charset="0"/>
                <a:cs typeface="Times New Roman" panose="02020603050405020304" pitchFamily="18" charset="0"/>
              </a:rPr>
              <a:t>and resources.</a:t>
            </a:r>
            <a:endParaRPr lang="en-IN" dirty="0"/>
          </a:p>
        </p:txBody>
      </p:sp>
    </p:spTree>
    <p:extLst>
      <p:ext uri="{BB962C8B-B14F-4D97-AF65-F5344CB8AC3E}">
        <p14:creationId xmlns:p14="http://schemas.microsoft.com/office/powerpoint/2010/main" val="8171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Objectives:</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US" sz="2000" dirty="0">
                <a:solidFill>
                  <a:schemeClr val="tx1"/>
                </a:solidFill>
                <a:latin typeface="Times New Roman" panose="02020603050405020304" pitchFamily="18" charset="0"/>
                <a:cs typeface="Times New Roman" panose="02020603050405020304" pitchFamily="18" charset="0"/>
              </a:rPr>
              <a:t>The objective of this Project is to try several classification methods and combination of all methods in order to ultimately choose the one that gives the best results</a:t>
            </a:r>
            <a:r>
              <a:rPr lang="en-IN" sz="20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20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z="2000" b="0" strike="noStrike" spc="-1" dirty="0">
                <a:solidFill>
                  <a:srgbClr val="000000"/>
                </a:solidFill>
                <a:latin typeface="Times New Roman" panose="02020603050405020304" pitchFamily="18" charset="0"/>
                <a:ea typeface="Old Standard TT"/>
                <a:cs typeface="Times New Roman" panose="02020603050405020304" pitchFamily="18" charset="0"/>
              </a:rPr>
              <a:t>To predict whether an email is spam or not using content.                        </a:t>
            </a:r>
            <a:endParaRPr lang="en-IN" sz="20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z="2000" b="0" strike="noStrike" spc="-1" dirty="0">
                <a:solidFill>
                  <a:srgbClr val="000000"/>
                </a:solidFill>
                <a:latin typeface="Times New Roman" panose="02020603050405020304" pitchFamily="18" charset="0"/>
                <a:ea typeface="Old Standard TT"/>
                <a:cs typeface="Times New Roman" panose="02020603050405020304" pitchFamily="18" charset="0"/>
              </a:rPr>
              <a:t> To understand the working of Machine learning and Artificial Intelligence with respect to this project.                   </a:t>
            </a:r>
            <a:endParaRPr lang="en-IN" sz="20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5E73-921F-B76C-879F-B5DEE8EAEF54}"/>
              </a:ext>
            </a:extLst>
          </p:cNvPr>
          <p:cNvSpPr>
            <a:spLocks noGrp="1"/>
          </p:cNvSpPr>
          <p:nvPr>
            <p:ph type="title"/>
          </p:nvPr>
        </p:nvSpPr>
        <p:spPr>
          <a:xfrm>
            <a:off x="512640" y="150020"/>
            <a:ext cx="8118000" cy="742950"/>
          </a:xfrm>
        </p:spPr>
        <p:txBody>
          <a:bodyPr/>
          <a:lstStyle/>
          <a:p>
            <a:r>
              <a:rPr lang="en-IN" sz="2800" dirty="0"/>
              <a:t>Literature Review:</a:t>
            </a:r>
          </a:p>
        </p:txBody>
      </p:sp>
      <p:sp>
        <p:nvSpPr>
          <p:cNvPr id="3" name="Text Placeholder 2">
            <a:extLst>
              <a:ext uri="{FF2B5EF4-FFF2-40B4-BE49-F238E27FC236}">
                <a16:creationId xmlns:a16="http://schemas.microsoft.com/office/drawing/2014/main" id="{BE9637CD-118E-7F18-5F6C-7A109024ABBC}"/>
              </a:ext>
            </a:extLst>
          </p:cNvPr>
          <p:cNvSpPr>
            <a:spLocks noGrp="1"/>
          </p:cNvSpPr>
          <p:nvPr>
            <p:ph type="body"/>
          </p:nvPr>
        </p:nvSpPr>
        <p:spPr>
          <a:xfrm>
            <a:off x="457200" y="1207294"/>
            <a:ext cx="8229240" cy="2979146"/>
          </a:xfrm>
        </p:spPr>
        <p:txBody>
          <a:bodyPr>
            <a:normAutofit/>
          </a:bodyPr>
          <a:lstStyle/>
          <a:p>
            <a:endParaRPr lang="en-IN" dirty="0"/>
          </a:p>
        </p:txBody>
      </p:sp>
      <p:graphicFrame>
        <p:nvGraphicFramePr>
          <p:cNvPr id="6" name="Table 6">
            <a:extLst>
              <a:ext uri="{FF2B5EF4-FFF2-40B4-BE49-F238E27FC236}">
                <a16:creationId xmlns:a16="http://schemas.microsoft.com/office/drawing/2014/main" id="{1A2364A6-23BA-EBFF-4DC3-60990F7BFD62}"/>
              </a:ext>
            </a:extLst>
          </p:cNvPr>
          <p:cNvGraphicFramePr>
            <a:graphicFrameLocks noGrp="1"/>
          </p:cNvGraphicFramePr>
          <p:nvPr>
            <p:extLst>
              <p:ext uri="{D42A27DB-BD31-4B8C-83A1-F6EECF244321}">
                <p14:modId xmlns:p14="http://schemas.microsoft.com/office/powerpoint/2010/main" val="1752733145"/>
              </p:ext>
            </p:extLst>
          </p:nvPr>
        </p:nvGraphicFramePr>
        <p:xfrm>
          <a:off x="371474" y="892970"/>
          <a:ext cx="8314966" cy="4033360"/>
        </p:xfrm>
        <a:graphic>
          <a:graphicData uri="http://schemas.openxmlformats.org/drawingml/2006/table">
            <a:tbl>
              <a:tblPr firstRow="1" bandRow="1">
                <a:tableStyleId>{073A0DAA-6AF3-43AB-8588-CEC1D06C72B9}</a:tableStyleId>
              </a:tblPr>
              <a:tblGrid>
                <a:gridCol w="2764632">
                  <a:extLst>
                    <a:ext uri="{9D8B030D-6E8A-4147-A177-3AD203B41FA5}">
                      <a16:colId xmlns:a16="http://schemas.microsoft.com/office/drawing/2014/main" val="4245048103"/>
                    </a:ext>
                  </a:extLst>
                </a:gridCol>
                <a:gridCol w="2570399">
                  <a:extLst>
                    <a:ext uri="{9D8B030D-6E8A-4147-A177-3AD203B41FA5}">
                      <a16:colId xmlns:a16="http://schemas.microsoft.com/office/drawing/2014/main" val="3908731621"/>
                    </a:ext>
                  </a:extLst>
                </a:gridCol>
                <a:gridCol w="208280">
                  <a:extLst>
                    <a:ext uri="{9D8B030D-6E8A-4147-A177-3AD203B41FA5}">
                      <a16:colId xmlns:a16="http://schemas.microsoft.com/office/drawing/2014/main" val="3264136546"/>
                    </a:ext>
                  </a:extLst>
                </a:gridCol>
                <a:gridCol w="2771655">
                  <a:extLst>
                    <a:ext uri="{9D8B030D-6E8A-4147-A177-3AD203B41FA5}">
                      <a16:colId xmlns:a16="http://schemas.microsoft.com/office/drawing/2014/main" val="483984194"/>
                    </a:ext>
                  </a:extLst>
                </a:gridCol>
              </a:tblGrid>
              <a:tr h="1098873">
                <a:tc>
                  <a:txBody>
                    <a:bodyPr/>
                    <a:lstStyle/>
                    <a:p>
                      <a:r>
                        <a:rPr lang="en-IN" dirty="0"/>
                        <a:t>Title</a:t>
                      </a:r>
                    </a:p>
                  </a:txBody>
                  <a:tcPr/>
                </a:tc>
                <a:tc gridSpan="2">
                  <a:txBody>
                    <a:bodyPr/>
                    <a:lstStyle/>
                    <a:p>
                      <a:r>
                        <a:rPr lang="en-IN" dirty="0"/>
                        <a:t>Author</a:t>
                      </a:r>
                    </a:p>
                  </a:txBody>
                  <a:tcPr/>
                </a:tc>
                <a:tc hMerge="1">
                  <a:txBody>
                    <a:bodyPr/>
                    <a:lstStyle/>
                    <a:p>
                      <a:endParaRPr lang="en-IN"/>
                    </a:p>
                  </a:txBody>
                  <a:tcPr/>
                </a:tc>
                <a:tc>
                  <a:txBody>
                    <a:bodyPr/>
                    <a:lstStyle/>
                    <a:p>
                      <a:r>
                        <a:rPr lang="en-IN" dirty="0"/>
                        <a:t>Findings</a:t>
                      </a:r>
                    </a:p>
                  </a:txBody>
                  <a:tcPr/>
                </a:tc>
                <a:extLst>
                  <a:ext uri="{0D108BD9-81ED-4DB2-BD59-A6C34878D82A}">
                    <a16:rowId xmlns:a16="http://schemas.microsoft.com/office/drawing/2014/main" val="1271610423"/>
                  </a:ext>
                </a:extLst>
              </a:tr>
              <a:tr h="1380007">
                <a:tc>
                  <a:txBody>
                    <a:bodyPr/>
                    <a:lstStyle/>
                    <a:p>
                      <a:r>
                        <a:rPr lang="en-IN" sz="1200" kern="1200" dirty="0">
                          <a:solidFill>
                            <a:schemeClr val="dk1"/>
                          </a:solidFill>
                          <a:effectLst/>
                        </a:rPr>
                        <a:t>Study of Spam E mails </a:t>
                      </a:r>
                      <a:endParaRPr lang="en-IN" sz="1200" dirty="0"/>
                    </a:p>
                  </a:txBody>
                  <a:tcPr/>
                </a:tc>
                <a:tc gridSpan="2">
                  <a:txBody>
                    <a:bodyPr/>
                    <a:lstStyle/>
                    <a:p>
                      <a:r>
                        <a:rPr lang="en-IN" sz="1200" kern="1200" dirty="0">
                          <a:solidFill>
                            <a:schemeClr val="dk1"/>
                          </a:solidFill>
                          <a:effectLst/>
                        </a:rPr>
                        <a:t>Prince Raj, Justice Kumar, Mr. Ashish Tiwary</a:t>
                      </a:r>
                      <a:endParaRPr lang="en-IN" sz="1200" dirty="0"/>
                    </a:p>
                  </a:txBody>
                  <a:tcPr/>
                </a:tc>
                <a:tc hMerge="1">
                  <a:txBody>
                    <a:bodyPr/>
                    <a:lstStyle/>
                    <a:p>
                      <a:endParaRPr lang="en-IN"/>
                    </a:p>
                  </a:txBody>
                  <a:tcPr/>
                </a:tc>
                <a:tc>
                  <a:txBody>
                    <a:bodyPr/>
                    <a:lstStyle/>
                    <a:p>
                      <a:r>
                        <a:rPr lang="en-IN" sz="1200" kern="1200" dirty="0">
                          <a:solidFill>
                            <a:schemeClr val="dk1"/>
                          </a:solidFill>
                          <a:effectLst/>
                        </a:rPr>
                        <a:t>The author has worked with different machine learning algorithms for email classification such as Neural Network (NN), Support Vector Machine (SVM), J48 Decision Tree based classifier, Naïve Bayes. The dataset used by the author was Spam Base dataset</a:t>
                      </a:r>
                      <a:endParaRPr lang="en-IN" sz="1200" dirty="0"/>
                    </a:p>
                  </a:txBody>
                  <a:tcPr/>
                </a:tc>
                <a:extLst>
                  <a:ext uri="{0D108BD9-81ED-4DB2-BD59-A6C34878D82A}">
                    <a16:rowId xmlns:a16="http://schemas.microsoft.com/office/drawing/2014/main" val="2839484229"/>
                  </a:ext>
                </a:extLst>
              </a:tr>
              <a:tr h="10988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a:solidFill>
                            <a:schemeClr val="dk1"/>
                          </a:solidFill>
                          <a:effectLst/>
                        </a:rPr>
                        <a:t>A systematic literature review on spam content detection and classification</a:t>
                      </a:r>
                      <a:endParaRPr lang="en-IN" sz="1200" b="1" kern="1200" dirty="0">
                        <a:solidFill>
                          <a:schemeClr val="dk1"/>
                        </a:solidFill>
                        <a:effectLst/>
                      </a:endParaRPr>
                    </a:p>
                    <a:p>
                      <a:endParaRPr lang="en-IN" dirty="0"/>
                    </a:p>
                  </a:txBody>
                  <a:tcPr/>
                </a:tc>
                <a:tc>
                  <a:txBody>
                    <a:bodyPr/>
                    <a:lstStyle/>
                    <a:p>
                      <a:r>
                        <a:rPr lang="en-IN" sz="1200" kern="1200" dirty="0" err="1">
                          <a:solidFill>
                            <a:schemeClr val="dk1"/>
                          </a:solidFill>
                          <a:effectLst/>
                        </a:rPr>
                        <a:t>Abbas.M</a:t>
                      </a:r>
                      <a:r>
                        <a:rPr lang="en-IN" sz="1200" kern="1200" dirty="0">
                          <a:solidFill>
                            <a:schemeClr val="dk1"/>
                          </a:solidFill>
                          <a:effectLst/>
                        </a:rPr>
                        <a:t> and </a:t>
                      </a:r>
                      <a:r>
                        <a:rPr lang="en-IN" sz="1200" kern="1200" dirty="0" err="1">
                          <a:solidFill>
                            <a:schemeClr val="dk1"/>
                          </a:solidFill>
                          <a:effectLst/>
                        </a:rPr>
                        <a:t>Ibrahim.M</a:t>
                      </a:r>
                      <a:r>
                        <a:rPr lang="en-IN" sz="1200" kern="1200" dirty="0">
                          <a:solidFill>
                            <a:schemeClr val="dk1"/>
                          </a:solidFill>
                          <a:effectLst/>
                        </a:rPr>
                        <a:t> (2014)</a:t>
                      </a:r>
                      <a:r>
                        <a:rPr lang="en-IN" sz="1800" kern="1200" dirty="0">
                          <a:solidFill>
                            <a:schemeClr val="dk1"/>
                          </a:solidFill>
                          <a:effectLst/>
                        </a:rPr>
                        <a:t> </a:t>
                      </a:r>
                      <a:endParaRPr lang="en-IN" dirty="0"/>
                    </a:p>
                  </a:txBody>
                  <a:tcPr/>
                </a:tc>
                <a:tc>
                  <a:txBody>
                    <a:bodyPr/>
                    <a:lstStyle/>
                    <a:p>
                      <a:endParaRPr lang="en-IN" dirty="0"/>
                    </a:p>
                  </a:txBody>
                  <a:tcPr/>
                </a:tc>
                <a:tc>
                  <a:txBody>
                    <a:bodyPr/>
                    <a:lstStyle/>
                    <a:p>
                      <a:r>
                        <a:rPr lang="en-IN" sz="1200" kern="1200" dirty="0">
                          <a:solidFill>
                            <a:schemeClr val="dk1"/>
                          </a:solidFill>
                          <a:effectLst/>
                        </a:rPr>
                        <a:t>Based on our research objective, the initial search keywords were carefully chosen. Following an initial search, new words discovered in several related articles were used to generate several keywords. These keywords were later trimmed to fit the research’s objectives</a:t>
                      </a:r>
                      <a:endParaRPr lang="en-IN" sz="1200" dirty="0"/>
                    </a:p>
                  </a:txBody>
                  <a:tcPr/>
                </a:tc>
                <a:extLst>
                  <a:ext uri="{0D108BD9-81ED-4DB2-BD59-A6C34878D82A}">
                    <a16:rowId xmlns:a16="http://schemas.microsoft.com/office/drawing/2014/main" val="463294359"/>
                  </a:ext>
                </a:extLst>
              </a:tr>
            </a:tbl>
          </a:graphicData>
        </a:graphic>
      </p:graphicFrame>
    </p:spTree>
    <p:extLst>
      <p:ext uri="{BB962C8B-B14F-4D97-AF65-F5344CB8AC3E}">
        <p14:creationId xmlns:p14="http://schemas.microsoft.com/office/powerpoint/2010/main" val="89416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1.3 Problem Definition</a:t>
            </a:r>
            <a:endParaRPr lang="en-IN" sz="3000" b="0" strike="noStrike" spc="-1" dirty="0">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2000" b="0" strike="noStrike" spc="-1" dirty="0">
                <a:solidFill>
                  <a:srgbClr val="000000"/>
                </a:solidFill>
                <a:latin typeface="Times New Roman" panose="02020603050405020304" pitchFamily="18" charset="0"/>
                <a:ea typeface="Old Standard TT"/>
                <a:cs typeface="Times New Roman" panose="02020603050405020304" pitchFamily="18" charset="0"/>
              </a:rPr>
              <a:t>Unwanted ,junk E mails are piled up in the email box                                 </a:t>
            </a:r>
            <a:endParaRPr lang="en-IN" sz="20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z="2000" b="0" strike="noStrike" spc="-1" dirty="0">
                <a:solidFill>
                  <a:srgbClr val="000000"/>
                </a:solidFill>
                <a:latin typeface="Times New Roman" panose="02020603050405020304" pitchFamily="18" charset="0"/>
                <a:ea typeface="Old Standard TT"/>
                <a:cs typeface="Times New Roman" panose="02020603050405020304" pitchFamily="18" charset="0"/>
              </a:rPr>
              <a:t>Critical Emails are missed or delayed.                          </a:t>
            </a:r>
            <a:endParaRPr lang="en-IN" sz="20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z="2000" b="0" strike="noStrike" spc="-1" dirty="0">
                <a:solidFill>
                  <a:srgbClr val="000000"/>
                </a:solidFill>
                <a:latin typeface="Times New Roman" panose="02020603050405020304" pitchFamily="18" charset="0"/>
                <a:ea typeface="Old Standard TT"/>
                <a:cs typeface="Times New Roman" panose="02020603050405020304" pitchFamily="18" charset="0"/>
              </a:rPr>
              <a:t>Criminal Minded People are using them for illegal and unethical conducts, </a:t>
            </a:r>
            <a:r>
              <a:rPr lang="en-IN" sz="2000" b="0" strike="noStrike" spc="-1" dirty="0" err="1">
                <a:solidFill>
                  <a:srgbClr val="000000"/>
                </a:solidFill>
                <a:latin typeface="Times New Roman" panose="02020603050405020304" pitchFamily="18" charset="0"/>
                <a:ea typeface="Old Standard TT"/>
                <a:cs typeface="Times New Roman" panose="02020603050405020304" pitchFamily="18" charset="0"/>
              </a:rPr>
              <a:t>phising</a:t>
            </a:r>
            <a:r>
              <a:rPr lang="en-IN" sz="2000" b="0" strike="noStrike" spc="-1" dirty="0">
                <a:solidFill>
                  <a:srgbClr val="000000"/>
                </a:solidFill>
                <a:latin typeface="Times New Roman" panose="02020603050405020304" pitchFamily="18" charset="0"/>
                <a:ea typeface="Old Standard TT"/>
                <a:cs typeface="Times New Roman" panose="02020603050405020304" pitchFamily="18" charset="0"/>
              </a:rPr>
              <a:t> and fraud</a:t>
            </a:r>
            <a:r>
              <a:rPr lang="en-US" sz="2000" b="0" i="0" dirty="0">
                <a:solidFill>
                  <a:srgbClr val="333333"/>
                </a:solidFill>
                <a:effectLst/>
                <a:latin typeface="Times New Roman" panose="02020603050405020304" pitchFamily="18" charset="0"/>
                <a:cs typeface="Times New Roman" panose="02020603050405020304" pitchFamily="18" charset="0"/>
              </a:rPr>
              <a:t>.Sending malicious link through spam emails which can harm our system and can also seek in to you system.</a:t>
            </a:r>
            <a:endParaRPr lang="en-IN" sz="20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1.4 Scope</a:t>
            </a:r>
            <a:endParaRPr lang="en-IN" sz="3000" b="0" strike="noStrike" spc="-1" dirty="0">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2000" b="0" strike="noStrike" spc="-1" dirty="0">
                <a:solidFill>
                  <a:srgbClr val="000000"/>
                </a:solidFill>
                <a:latin typeface="Times New Roman" panose="02020603050405020304" pitchFamily="18" charset="0"/>
                <a:ea typeface="Old Standard TT"/>
                <a:cs typeface="Times New Roman" panose="02020603050405020304" pitchFamily="18" charset="0"/>
              </a:rPr>
              <a:t>Can be helpful to reject mails that are not important                          </a:t>
            </a:r>
            <a:endParaRPr lang="en-IN" sz="20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z="2000" b="0" strike="noStrike" spc="-1" dirty="0">
                <a:solidFill>
                  <a:srgbClr val="000000"/>
                </a:solidFill>
                <a:latin typeface="Times New Roman" panose="02020603050405020304" pitchFamily="18" charset="0"/>
                <a:ea typeface="Old Standard TT"/>
                <a:cs typeface="Times New Roman" panose="02020603050405020304" pitchFamily="18" charset="0"/>
              </a:rPr>
              <a:t>Can be used to save time as it helps us to detect whether an email is a spam or a ham.                   </a:t>
            </a:r>
            <a:endParaRPr lang="en-IN" sz="20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z="2000" b="0" strike="noStrike" spc="-1" dirty="0">
                <a:solidFill>
                  <a:srgbClr val="000000"/>
                </a:solidFill>
                <a:latin typeface="Times New Roman" panose="02020603050405020304" pitchFamily="18" charset="0"/>
                <a:ea typeface="Old Standard TT"/>
                <a:cs typeface="Times New Roman" panose="02020603050405020304" pitchFamily="18" charset="0"/>
              </a:rPr>
              <a:t>Can be used to predict if an email/emails is send by a unethical hacker or not.                 </a:t>
            </a:r>
            <a:endParaRPr lang="en-IN" sz="20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1.5 Technology stack</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Python, </a:t>
            </a:r>
            <a:r>
              <a:rPr lang="en-IN" sz="1800" b="0" strike="noStrike" spc="-1" dirty="0" err="1">
                <a:solidFill>
                  <a:srgbClr val="000000"/>
                </a:solidFill>
                <a:latin typeface="Old Standard TT"/>
                <a:ea typeface="Old Standard TT"/>
              </a:rPr>
              <a:t>Strea</a:t>
            </a:r>
            <a:r>
              <a:rPr lang="en-IN" spc="-1" dirty="0" err="1">
                <a:solidFill>
                  <a:srgbClr val="000000"/>
                </a:solidFill>
                <a:latin typeface="Old Standard TT"/>
                <a:ea typeface="Old Standard TT"/>
              </a:rPr>
              <a:t>mlit</a:t>
            </a:r>
            <a:r>
              <a:rPr lang="en-IN" spc="-1" dirty="0">
                <a:solidFill>
                  <a:srgbClr val="000000"/>
                </a:solidFill>
                <a:latin typeface="Old Standard TT"/>
                <a:ea typeface="Old Standard TT"/>
              </a:rPr>
              <a:t> and </a:t>
            </a:r>
            <a:r>
              <a:rPr lang="en-IN" spc="-1" dirty="0" err="1">
                <a:solidFill>
                  <a:srgbClr val="000000"/>
                </a:solidFill>
                <a:latin typeface="Old Standard TT"/>
                <a:ea typeface="Old Standard TT"/>
              </a:rPr>
              <a:t>heroku</a:t>
            </a:r>
            <a:r>
              <a:rPr lang="en-IN" spc="-1" dirty="0">
                <a:solidFill>
                  <a:srgbClr val="000000"/>
                </a:solidFill>
                <a:latin typeface="Old Standard TT"/>
                <a:ea typeface="Old Standard TT"/>
              </a:rPr>
              <a:t> for hosting website.</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err="1">
                <a:solidFill>
                  <a:srgbClr val="000000"/>
                </a:solidFill>
                <a:latin typeface="Old Standard TT"/>
                <a:ea typeface="Old Standard TT"/>
              </a:rPr>
              <a:t>Numpy</a:t>
            </a:r>
            <a:r>
              <a:rPr lang="en-IN" sz="1800" b="0" strike="noStrike" spc="-1" dirty="0">
                <a:solidFill>
                  <a:srgbClr val="000000"/>
                </a:solidFill>
                <a:latin typeface="Old Standard TT"/>
                <a:ea typeface="Old Standard TT"/>
              </a:rPr>
              <a:t>, Pandas, NLTK(Natural Language Toolkit).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Naïve bayes,  SVM, ETC(Random Forest), etc Algorithms/Modules.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TotalTime>
  <Words>1009</Words>
  <Application>Microsoft Office PowerPoint</Application>
  <PresentationFormat>On-screen Show (16:9)</PresentationFormat>
  <Paragraphs>78</Paragraphs>
  <Slides>20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Introduction:</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lenovo</dc:creator>
  <dc:description/>
  <cp:lastModifiedBy>Raj Shisode</cp:lastModifiedBy>
  <cp:revision>11</cp:revision>
  <dcterms:modified xsi:type="dcterms:W3CDTF">2022-05-08T18:28:21Z</dcterms:modified>
  <dc:language>en-IN</dc:language>
</cp:coreProperties>
</file>