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3707" autoAdjust="0"/>
  </p:normalViewPr>
  <p:slideViewPr>
    <p:cSldViewPr snapToGrid="0">
      <p:cViewPr varScale="1">
        <p:scale>
          <a:sx n="51" d="100"/>
          <a:sy n="51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97366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Week – 2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Day 5-6 Pandas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sz="4800" dirty="0">
                <a:latin typeface="Rockwell" panose="02060603020205020403" pitchFamily="18" charset="0"/>
              </a:rPr>
              <a:t>(</a:t>
            </a:r>
            <a:r>
              <a:rPr lang="en-US" sz="4400" dirty="0">
                <a:latin typeface="Rockwell" panose="02060603020205020403" pitchFamily="18" charset="0"/>
              </a:rPr>
              <a:t>Filtering, grouping &amp; Merging</a:t>
            </a:r>
            <a:r>
              <a:rPr lang="en-US" sz="6000" dirty="0">
                <a:latin typeface="Rockwell" panose="02060603020205020403" pitchFamily="18" charset="0"/>
              </a:rPr>
              <a:t>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0131-9ADB-3BF8-17EC-44330C78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Data merging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E231-D9A7-9323-FD03-C456B2BC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continuing the same chain example for the initially loaded data </a:t>
            </a:r>
          </a:p>
          <a:p>
            <a:pPr marL="45720" indent="0">
              <a:buNone/>
            </a:pPr>
            <a:r>
              <a:rPr lang="en-IN" dirty="0" err="1"/>
              <a:t>Supp_data</a:t>
            </a:r>
            <a:r>
              <a:rPr lang="en-IN" dirty="0"/>
              <a:t> = {“id”:[1,2],”supplier”:[“</a:t>
            </a:r>
            <a:r>
              <a:rPr lang="en-IN" dirty="0" err="1"/>
              <a:t>techstore</a:t>
            </a:r>
            <a:r>
              <a:rPr lang="en-IN" dirty="0"/>
              <a:t>”, “</a:t>
            </a:r>
            <a:r>
              <a:rPr lang="en-IN" dirty="0" err="1"/>
              <a:t>techstore</a:t>
            </a:r>
            <a:r>
              <a:rPr lang="en-IN" dirty="0"/>
              <a:t>”]}</a:t>
            </a:r>
          </a:p>
          <a:p>
            <a:pPr marL="45720" indent="0">
              <a:buNone/>
            </a:pPr>
            <a:r>
              <a:rPr lang="en-IN" dirty="0" err="1"/>
              <a:t>Supp_data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supp_data</a:t>
            </a:r>
            <a:r>
              <a:rPr lang="en-IN" dirty="0"/>
              <a:t>)</a:t>
            </a:r>
          </a:p>
          <a:p>
            <a:pPr marL="45720" indent="0">
              <a:buNone/>
            </a:pPr>
            <a:r>
              <a:rPr lang="en-IN" dirty="0" err="1"/>
              <a:t>Merge_df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89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E49A-587E-FDBF-D478-AA825DFE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3A88-9AFF-5FC5-4D60-336FF707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Today we have learnt about </a:t>
            </a:r>
            <a:r>
              <a:rPr lang="en-IN" dirty="0" err="1"/>
              <a:t>dataframes</a:t>
            </a:r>
            <a:r>
              <a:rPr lang="en-IN" dirty="0"/>
              <a:t> that are central to working with structured datasets in pandas </a:t>
            </a:r>
          </a:p>
          <a:p>
            <a:r>
              <a:rPr lang="en-IN" dirty="0"/>
              <a:t>Also learnt dataset operations such as filtering, grouping, merging</a:t>
            </a:r>
          </a:p>
          <a:p>
            <a:r>
              <a:rPr lang="en-IN" dirty="0"/>
              <a:t>Filtering helps narrow own data based on conditions </a:t>
            </a:r>
          </a:p>
          <a:p>
            <a:r>
              <a:rPr lang="en-IN" dirty="0"/>
              <a:t>Grouping supports in summarizing data based on categories </a:t>
            </a:r>
          </a:p>
          <a:p>
            <a:r>
              <a:rPr lang="en-IN" dirty="0"/>
              <a:t>Merging combines data across multiple sources such as JOIN </a:t>
            </a:r>
            <a:r>
              <a:rPr lang="en-IN" dirty="0" err="1"/>
              <a:t>operarion</a:t>
            </a:r>
            <a:r>
              <a:rPr lang="en-IN" dirty="0"/>
              <a:t> in databases </a:t>
            </a:r>
          </a:p>
          <a:p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53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00473"/>
            <a:ext cx="9875520" cy="13563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Pandas?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CC203-4487-EAF9-9F70-30579B30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Pandas is a python library widely used 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Provides powerful tools to handle structured data like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Great for filtering, grouping and preprocessing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D2CBE-8B63-02E3-4279-87CEBDD6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71" y="425344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2086-9F5B-5B1B-BC54-C87AAFCA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B119-3457-D58B-8FDB-51A931F0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Handles large datasets quickly</a:t>
            </a:r>
          </a:p>
          <a:p>
            <a:r>
              <a:rPr lang="en-IN" dirty="0"/>
              <a:t>Data cleaning, manipulation, transformation, and analysis in one place </a:t>
            </a:r>
          </a:p>
          <a:p>
            <a:r>
              <a:rPr lang="en-IN" dirty="0"/>
              <a:t>A key tool for python based data analysis flows</a:t>
            </a:r>
          </a:p>
          <a:p>
            <a:r>
              <a:rPr lang="en-IN" dirty="0"/>
              <a:t>Time series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5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3B80-654B-AAAA-DDA6-A13D6FC0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AD24-8343-A1FC-3370-5771522F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4133"/>
            <a:ext cx="9872871" cy="4351867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Dataframe</a:t>
            </a:r>
            <a:r>
              <a:rPr lang="en-IN" dirty="0"/>
              <a:t> is a two dimensional, tabular structure with labelled rows and columns </a:t>
            </a:r>
          </a:p>
          <a:p>
            <a:r>
              <a:rPr lang="en-IN" dirty="0"/>
              <a:t>Allows data storage and manipulation similar to excel but is far more efficient </a:t>
            </a:r>
          </a:p>
          <a:p>
            <a:r>
              <a:rPr lang="en-IN" dirty="0"/>
              <a:t>For Example: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C367E1-8524-6CA8-2FCD-FDA4AB6D9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3972"/>
              </p:ext>
            </p:extLst>
          </p:nvPr>
        </p:nvGraphicFramePr>
        <p:xfrm>
          <a:off x="1439333" y="415036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37476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882125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61139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2015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78446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3289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7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1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2874-C390-63A1-BE4D-5BC36AFB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04" y="389466"/>
            <a:ext cx="9842391" cy="1000760"/>
          </a:xfrm>
        </p:spPr>
        <p:txBody>
          <a:bodyPr>
            <a:normAutofit/>
          </a:bodyPr>
          <a:lstStyle/>
          <a:p>
            <a:r>
              <a:rPr lang="en-IN" sz="4000" dirty="0"/>
              <a:t>Loading data into </a:t>
            </a:r>
            <a:r>
              <a:rPr lang="en-IN" sz="4000" dirty="0" err="1"/>
              <a:t>dataframe</a:t>
            </a:r>
            <a:r>
              <a:rPr lang="en-IN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894F-E031-EA5B-A336-17C917A9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68" y="1390226"/>
            <a:ext cx="10016804" cy="4705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{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"id": [1, 2], 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"product": ["laptop", "smartphone"],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"category": ["electronics", "electronics"],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"price": [800, 600],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"quantity": [5, 8],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"revenue": 4000, 4800],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4249-F878-83E0-816E-9578D506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5B5C-CC59-9B3C-C232-3A821CDC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Extracting relevant Data </a:t>
            </a:r>
          </a:p>
          <a:p>
            <a:pPr marL="45720" indent="0">
              <a:buNone/>
            </a:pPr>
            <a:r>
              <a:rPr lang="en-IN" dirty="0"/>
              <a:t>Filtering data lets us to fetch specific rows based on conditions </a:t>
            </a:r>
          </a:p>
          <a:p>
            <a:pPr marL="45720" indent="0">
              <a:buNone/>
            </a:pPr>
            <a:r>
              <a:rPr lang="en-IN" dirty="0"/>
              <a:t>Logical operators like (</a:t>
            </a:r>
            <a:r>
              <a:rPr lang="en-IN" b="1" dirty="0"/>
              <a:t>&amp;,|)</a:t>
            </a:r>
            <a:r>
              <a:rPr lang="en-IN" dirty="0"/>
              <a:t> are used for multiple conditions </a:t>
            </a:r>
          </a:p>
          <a:p>
            <a:pPr marL="45720" indent="0">
              <a:buNone/>
            </a:pPr>
            <a:r>
              <a:rPr lang="en-IN" dirty="0"/>
              <a:t>Data filtering can handle dynamic queries based on real time needs </a:t>
            </a:r>
          </a:p>
          <a:p>
            <a:pPr marL="45720" indent="0">
              <a:buNone/>
            </a:pPr>
            <a:r>
              <a:rPr lang="en-IN" dirty="0"/>
              <a:t>Ex: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res = </a:t>
            </a:r>
            <a:r>
              <a:rPr lang="en-IN" dirty="0" err="1">
                <a:solidFill>
                  <a:schemeClr val="tx1"/>
                </a:solidFill>
              </a:rPr>
              <a:t>df</a:t>
            </a:r>
            <a:r>
              <a:rPr lang="en-IN" dirty="0">
                <a:solidFill>
                  <a:schemeClr val="tx1"/>
                </a:solidFill>
              </a:rPr>
              <a:t>[(</a:t>
            </a:r>
            <a:r>
              <a:rPr lang="en-IN" dirty="0" err="1">
                <a:solidFill>
                  <a:schemeClr val="tx1"/>
                </a:solidFill>
              </a:rPr>
              <a:t>df</a:t>
            </a:r>
            <a:r>
              <a:rPr lang="en-IN" dirty="0">
                <a:solidFill>
                  <a:schemeClr val="tx1"/>
                </a:solidFill>
              </a:rPr>
              <a:t>[‘category’] == ‘electronics’) &amp; (</a:t>
            </a:r>
            <a:r>
              <a:rPr lang="en-IN" dirty="0" err="1">
                <a:solidFill>
                  <a:schemeClr val="tx1"/>
                </a:solidFill>
              </a:rPr>
              <a:t>df</a:t>
            </a:r>
            <a:r>
              <a:rPr lang="en-IN" dirty="0">
                <a:solidFill>
                  <a:schemeClr val="tx1"/>
                </a:solidFill>
              </a:rPr>
              <a:t>[‘revenue’] &gt; 3000)0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5029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5843-B01E-3A84-6E69-6677407C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B994-6F83-CA88-736F-0E25A6BA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Grouping data is used to summarize the available data </a:t>
            </a:r>
          </a:p>
          <a:p>
            <a:r>
              <a:rPr lang="en-IN" dirty="0"/>
              <a:t>To group similar rows for aggregation, such as total revenue or quantities by category</a:t>
            </a:r>
          </a:p>
          <a:p>
            <a:r>
              <a:rPr lang="en-IN" dirty="0"/>
              <a:t>By using </a:t>
            </a:r>
            <a:r>
              <a:rPr lang="en-IN" dirty="0" err="1"/>
              <a:t>groupby</a:t>
            </a:r>
            <a:r>
              <a:rPr lang="en-IN" dirty="0"/>
              <a:t>() method we cluster logically </a:t>
            </a:r>
          </a:p>
          <a:p>
            <a:r>
              <a:rPr lang="en-IN" dirty="0"/>
              <a:t>To show real world applications like summarizing sales data , trends etc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0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4AC5-DAC9-673E-A8E1-FF8469D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data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F394-1978-60FD-4350-261E6ABD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summ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df.groupby</a:t>
            </a:r>
            <a:r>
              <a:rPr lang="en-IN" dirty="0">
                <a:solidFill>
                  <a:schemeClr val="tx1"/>
                </a:solidFill>
              </a:rPr>
              <a:t>(‘category’).</a:t>
            </a:r>
            <a:r>
              <a:rPr lang="en-IN" dirty="0" err="1">
                <a:solidFill>
                  <a:schemeClr val="tx1"/>
                </a:solidFill>
              </a:rPr>
              <a:t>agg</a:t>
            </a:r>
            <a:r>
              <a:rPr lang="en-IN" dirty="0">
                <a:solidFill>
                  <a:schemeClr val="tx1"/>
                </a:solidFill>
              </a:rPr>
              <a:t>({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	‘</a:t>
            </a:r>
            <a:r>
              <a:rPr lang="en-IN" dirty="0" err="1">
                <a:solidFill>
                  <a:schemeClr val="tx1"/>
                </a:solidFill>
              </a:rPr>
              <a:t>revenue’:’sum</a:t>
            </a:r>
            <a:r>
              <a:rPr lang="en-IN" dirty="0">
                <a:solidFill>
                  <a:schemeClr val="tx1"/>
                </a:solidFill>
              </a:rPr>
              <a:t>’,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	‘quantity’: ‘sum’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}).</a:t>
            </a:r>
            <a:r>
              <a:rPr lang="en-IN" dirty="0" err="1">
                <a:solidFill>
                  <a:schemeClr val="tx1"/>
                </a:solidFill>
              </a:rPr>
              <a:t>reset_index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33015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883-DA68-8CD7-3F25-BB36D69A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Merging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70D0-24FE-C1B8-988F-C6C70B73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Merging can be used to combine </a:t>
            </a:r>
            <a:r>
              <a:rPr lang="en-IN" dirty="0" err="1"/>
              <a:t>dataframes</a:t>
            </a:r>
            <a:r>
              <a:rPr lang="en-IN" dirty="0"/>
              <a:t> </a:t>
            </a:r>
          </a:p>
          <a:p>
            <a:r>
              <a:rPr lang="en-IN" dirty="0"/>
              <a:t>This merge method joins two datasets using keys. useful when combining different sources </a:t>
            </a:r>
          </a:p>
          <a:p>
            <a:r>
              <a:rPr lang="en-IN" dirty="0"/>
              <a:t>Different joins available such as in </a:t>
            </a:r>
            <a:r>
              <a:rPr lang="en-IN" dirty="0" err="1"/>
              <a:t>sql</a:t>
            </a:r>
            <a:r>
              <a:rPr lang="en-IN" dirty="0"/>
              <a:t> – inner, outer, </a:t>
            </a:r>
            <a:r>
              <a:rPr lang="en-IN" dirty="0" err="1"/>
              <a:t>left,right</a:t>
            </a: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4001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3649</TotalTime>
  <Words>548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Rockwell</vt:lpstr>
      <vt:lpstr>Tahoma</vt:lpstr>
      <vt:lpstr>Wingdings</vt:lpstr>
      <vt:lpstr>Basis</vt:lpstr>
      <vt:lpstr>Week – 2  Day 5-6 Pandas  (Filtering, grouping &amp; Merging)</vt:lpstr>
      <vt:lpstr>What is Pandas? </vt:lpstr>
      <vt:lpstr>Uses of Pandas </vt:lpstr>
      <vt:lpstr>Pandas DataFrame</vt:lpstr>
      <vt:lpstr>Loading data into dataframe </vt:lpstr>
      <vt:lpstr>Data Filtering</vt:lpstr>
      <vt:lpstr>Data Grouping</vt:lpstr>
      <vt:lpstr>Example for data grouping</vt:lpstr>
      <vt:lpstr>Data Merging </vt:lpstr>
      <vt:lpstr>Example for Data merging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14</cp:revision>
  <dcterms:created xsi:type="dcterms:W3CDTF">2024-12-24T15:00:00Z</dcterms:created>
  <dcterms:modified xsi:type="dcterms:W3CDTF">2024-12-31T00:04:19Z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