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48" d="100"/>
          <a:sy n="48" d="100"/>
        </p:scale>
        <p:origin x="67" y="8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– 1 Python Basics </a:t>
            </a:r>
            <a:br>
              <a:rPr lang="en-US" dirty="0"/>
            </a:br>
            <a:r>
              <a:rPr lang="en-US" sz="4800" dirty="0"/>
              <a:t>Day -3 Control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6172-8C9D-A073-B2D2-435FE041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D85-59F7-491C-FE40-F170BC02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r>
              <a:rPr lang="en-IN" dirty="0"/>
              <a:t>while condition:</a:t>
            </a:r>
          </a:p>
          <a:p>
            <a:r>
              <a:rPr lang="en-IN" dirty="0"/>
              <a:t> 	# this code block is executed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r>
              <a:rPr lang="en-IN" dirty="0" err="1"/>
              <a:t>i</a:t>
            </a:r>
            <a:r>
              <a:rPr lang="en-IN" dirty="0"/>
              <a:t>=0</a:t>
            </a:r>
          </a:p>
          <a:p>
            <a:r>
              <a:rPr lang="en-IN" dirty="0"/>
              <a:t>while I &lt; 4: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7694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7E20-7461-2427-B5D5-9AFE0F2D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control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C867-940C-7403-5A78-07245E20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control structure inside another </a:t>
            </a:r>
          </a:p>
          <a:p>
            <a:r>
              <a:rPr lang="en-IN" dirty="0"/>
              <a:t>syntax </a:t>
            </a:r>
          </a:p>
          <a:p>
            <a:r>
              <a:rPr lang="en-IN" dirty="0"/>
              <a:t>for I in range(3):</a:t>
            </a:r>
          </a:p>
          <a:p>
            <a:r>
              <a:rPr lang="en-IN" dirty="0"/>
              <a:t> 	for j in range(2):</a:t>
            </a:r>
          </a:p>
          <a:p>
            <a:r>
              <a:rPr lang="en-IN" dirty="0"/>
              <a:t> 		print(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8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F31-DE2D-5AB1-2684-E8416370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nested 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F10F-FD0D-8F22-1A2B-DBE9076D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I in range(3):</a:t>
            </a:r>
          </a:p>
          <a:p>
            <a:r>
              <a:rPr lang="en-IN" dirty="0"/>
              <a:t> 	if i%2==0:</a:t>
            </a:r>
          </a:p>
          <a:p>
            <a:r>
              <a:rPr lang="en-IN" dirty="0"/>
              <a:t> 		print(f”{</a:t>
            </a:r>
            <a:r>
              <a:rPr lang="en-IN" dirty="0" err="1"/>
              <a:t>i</a:t>
            </a:r>
            <a:r>
              <a:rPr lang="en-IN" dirty="0"/>
              <a:t>} is even”)</a:t>
            </a:r>
          </a:p>
          <a:p>
            <a:r>
              <a:rPr lang="en-IN" dirty="0"/>
              <a:t> 	else:</a:t>
            </a:r>
          </a:p>
          <a:p>
            <a:r>
              <a:rPr lang="en-IN" dirty="0"/>
              <a:t> 		print(f”{</a:t>
            </a:r>
            <a:r>
              <a:rPr lang="en-IN" dirty="0" err="1"/>
              <a:t>i</a:t>
            </a:r>
            <a:r>
              <a:rPr lang="en-IN" dirty="0"/>
              <a:t>} is odd”)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4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A103-77E4-DA73-A3F4-B3C61CC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 and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F9A-7386-EBC6-8FF5-CA2AFA22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Break: Exits the loop immediately</a:t>
            </a:r>
          </a:p>
          <a:p>
            <a:r>
              <a:rPr lang="en-IN" dirty="0"/>
              <a:t>Continue: Skips the current iteration and moves to the next</a:t>
            </a:r>
          </a:p>
          <a:p>
            <a:r>
              <a:rPr lang="en-IN" dirty="0"/>
              <a:t>Pass: A placeholder that does nothing ( used to maintain code structure)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0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675-FF59-9DE0-AB21-D241A8AC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5187-65AF-EA02-8650-9B3E5D65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I in range(5): # for loop initiation</a:t>
            </a:r>
          </a:p>
          <a:p>
            <a:r>
              <a:rPr lang="en-IN" dirty="0"/>
              <a:t> 	if I == 3:</a:t>
            </a:r>
          </a:p>
          <a:p>
            <a:r>
              <a:rPr lang="en-IN" dirty="0"/>
              <a:t> 		break # this keyword breaks the loop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for I in range(5):	</a:t>
            </a:r>
          </a:p>
          <a:p>
            <a:r>
              <a:rPr lang="en-IN" dirty="0"/>
              <a:t>	if I ==3:</a:t>
            </a:r>
          </a:p>
          <a:p>
            <a:r>
              <a:rPr lang="en-IN" dirty="0"/>
              <a:t>		continue	# </a:t>
            </a:r>
          </a:p>
          <a:p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8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CBF-560A-ED96-1AE6-F8B2F7F7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80211"/>
            <a:ext cx="9782801" cy="1239837"/>
          </a:xfrm>
        </p:spPr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B72-62B0-884C-0992-6EFE3D1E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today’s notes we have learnt </a:t>
            </a:r>
          </a:p>
          <a:p>
            <a:r>
              <a:rPr lang="en-IN" dirty="0"/>
              <a:t>Control structures which are  of 3 types </a:t>
            </a:r>
          </a:p>
          <a:p>
            <a:r>
              <a:rPr lang="en-IN" b="1" dirty="0"/>
              <a:t>Sequential, conditional, iterative</a:t>
            </a:r>
          </a:p>
          <a:p>
            <a:r>
              <a:rPr lang="en-IN" dirty="0"/>
              <a:t>Order in sequential</a:t>
            </a:r>
          </a:p>
          <a:p>
            <a:r>
              <a:rPr lang="en-IN" b="1" dirty="0"/>
              <a:t>If, </a:t>
            </a:r>
            <a:r>
              <a:rPr lang="en-IN" b="1" dirty="0" err="1"/>
              <a:t>elif</a:t>
            </a:r>
            <a:r>
              <a:rPr lang="en-IN" b="1" dirty="0"/>
              <a:t>, else </a:t>
            </a:r>
            <a:r>
              <a:rPr lang="en-IN" dirty="0"/>
              <a:t>and  nesting in these </a:t>
            </a:r>
          </a:p>
          <a:p>
            <a:r>
              <a:rPr lang="en-IN" b="1" dirty="0" err="1"/>
              <a:t>for,while</a:t>
            </a:r>
            <a:r>
              <a:rPr lang="en-IN" b="1" dirty="0"/>
              <a:t> </a:t>
            </a:r>
            <a:r>
              <a:rPr lang="en-IN" dirty="0"/>
              <a:t>loops in iterative type</a:t>
            </a:r>
          </a:p>
          <a:p>
            <a:r>
              <a:rPr lang="en-IN" dirty="0"/>
              <a:t>Finally the </a:t>
            </a:r>
            <a:r>
              <a:rPr lang="en-IN" b="1" dirty="0"/>
              <a:t>break, pass, continue </a:t>
            </a:r>
            <a:r>
              <a:rPr lang="en-IN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30278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Control Structure?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structures are the building blocks of a program that determine how the code 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structures are helpful to control the execution path based on conditions or repetitive 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essential for creating large and complex especially dynamic programs.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6922-80E1-8E47-D755-1EA8473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C294-921A-DC95-C756-E06CDA2D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Sequential: </a:t>
            </a:r>
            <a:r>
              <a:rPr lang="en-IN" dirty="0"/>
              <a:t>The code runs out in order, one after another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Conditional: </a:t>
            </a:r>
            <a:r>
              <a:rPr lang="en-IN" dirty="0"/>
              <a:t>The code runs based on the condition like </a:t>
            </a:r>
            <a:br>
              <a:rPr lang="en-IN" b="1" dirty="0"/>
            </a:br>
            <a:r>
              <a:rPr lang="en-IN" dirty="0"/>
              <a:t>if or else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Iterative: </a:t>
            </a:r>
            <a:r>
              <a:rPr lang="en-IN" dirty="0"/>
              <a:t>The code repeats certain statements or actions, like “for” or “while” loops</a:t>
            </a:r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70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FC0-20E5-01DB-56AB-517B7912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1315-DA08-C406-1B5B-E18EDD04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</a:t>
            </a:r>
            <a:r>
              <a:rPr lang="en-IN" dirty="0" err="1"/>
              <a:t>does’nt</a:t>
            </a:r>
            <a:r>
              <a:rPr lang="en-IN" dirty="0"/>
              <a:t> have any specific syntax </a:t>
            </a:r>
          </a:p>
          <a:p>
            <a:pPr marL="0" indent="0">
              <a:buNone/>
            </a:pPr>
            <a:r>
              <a:rPr lang="en-IN" dirty="0"/>
              <a:t>Example :</a:t>
            </a:r>
          </a:p>
          <a:p>
            <a:r>
              <a:rPr lang="en-IN" dirty="0"/>
              <a:t>print(“Line 1: Start ”)</a:t>
            </a:r>
          </a:p>
          <a:p>
            <a:r>
              <a:rPr lang="en-IN" dirty="0"/>
              <a:t>print(“line 2: Process”)</a:t>
            </a:r>
          </a:p>
          <a:p>
            <a:r>
              <a:rPr lang="en-IN" dirty="0"/>
              <a:t>print(“line 3:Stop/End”)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8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66-50CB-442E-2159-B95848F8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8977-AAB5-B712-5D72-F3E6C0CC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executes code based on certain conditions</a:t>
            </a:r>
          </a:p>
          <a:p>
            <a:pPr marL="0" indent="0">
              <a:buNone/>
            </a:pPr>
            <a:r>
              <a:rPr lang="en-IN" dirty="0"/>
              <a:t>“if” : Executes the code only if the condition is true</a:t>
            </a:r>
          </a:p>
          <a:p>
            <a:pPr marL="0" indent="0">
              <a:buNone/>
            </a:pPr>
            <a:r>
              <a:rPr lang="en-IN" dirty="0"/>
              <a:t>“if - else”: Executes one block of code if the condition is true, and another if false </a:t>
            </a:r>
          </a:p>
          <a:p>
            <a:pPr marL="0" indent="0">
              <a:buNone/>
            </a:pPr>
            <a:r>
              <a:rPr lang="en-IN" dirty="0"/>
              <a:t>“if – </a:t>
            </a:r>
            <a:r>
              <a:rPr lang="en-IN" dirty="0" err="1"/>
              <a:t>elif</a:t>
            </a:r>
            <a:r>
              <a:rPr lang="en-IN" dirty="0"/>
              <a:t> - else”: Handles multiple conditions </a:t>
            </a:r>
          </a:p>
        </p:txBody>
      </p:sp>
    </p:spTree>
    <p:extLst>
      <p:ext uri="{BB962C8B-B14F-4D97-AF65-F5344CB8AC3E}">
        <p14:creationId xmlns:p14="http://schemas.microsoft.com/office/powerpoint/2010/main" val="7600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E4C7-A683-6307-DE0E-DB8B9AFB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3FEA-14F5-729F-7D2B-291313B7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condition:</a:t>
            </a:r>
          </a:p>
          <a:p>
            <a:pPr marL="0" indent="0">
              <a:buNone/>
            </a:pPr>
            <a:r>
              <a:rPr lang="en-IN" dirty="0"/>
              <a:t>	# this block executes if the if condition is true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condition:</a:t>
            </a:r>
          </a:p>
          <a:p>
            <a:pPr marL="0" indent="0">
              <a:buNone/>
            </a:pPr>
            <a:r>
              <a:rPr lang="en-IN" dirty="0"/>
              <a:t>	# when the previous if condition is false and this is 	true then this block is executed 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# If none of the above conditions satisfy then else 	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21455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ED27-D030-48DF-7E8D-71E3C9DD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9AA2-F326-108D-43C6-1BDBEE2E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age=int(input())</a:t>
            </a:r>
          </a:p>
          <a:p>
            <a:r>
              <a:rPr lang="en-IN" dirty="0"/>
              <a:t>if age&lt;18:</a:t>
            </a:r>
          </a:p>
          <a:p>
            <a:r>
              <a:rPr lang="en-IN" dirty="0"/>
              <a:t>print(“cannot vote”)</a:t>
            </a:r>
          </a:p>
          <a:p>
            <a:r>
              <a:rPr lang="en-IN" dirty="0" err="1"/>
              <a:t>elif</a:t>
            </a:r>
            <a:r>
              <a:rPr lang="en-IN" dirty="0"/>
              <a:t> age&gt;18:</a:t>
            </a:r>
          </a:p>
          <a:p>
            <a:r>
              <a:rPr lang="en-IN" dirty="0"/>
              <a:t>print(“Can vote”)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print(“Not valid”)</a:t>
            </a:r>
          </a:p>
        </p:txBody>
      </p:sp>
    </p:spTree>
    <p:extLst>
      <p:ext uri="{BB962C8B-B14F-4D97-AF65-F5344CB8AC3E}">
        <p14:creationId xmlns:p14="http://schemas.microsoft.com/office/powerpoint/2010/main" val="42898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2CD-279D-7B10-18DE-7B69F487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E8C9-5EC6-EE2A-A6C0-8BF0A67B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Repeats a block of code multiple times </a:t>
            </a:r>
          </a:p>
          <a:p>
            <a:pPr marL="0" indent="0">
              <a:buNone/>
            </a:pPr>
            <a:r>
              <a:rPr lang="en-IN" sz="2400" dirty="0"/>
              <a:t>Types </a:t>
            </a:r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: Loops over a sequence given through as data structure or any range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: Repeats code as long as a condition is true and breaks if the condition is false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61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CAD-B34D-3565-6AC2-17891016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0BBC-7EB5-9FD1-A5B2-30CD2CAC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Syntax</a:t>
            </a:r>
          </a:p>
          <a:p>
            <a:r>
              <a:rPr lang="en-IN" sz="2400" dirty="0"/>
              <a:t>for variable in sequence:</a:t>
            </a:r>
          </a:p>
          <a:p>
            <a:r>
              <a:rPr lang="en-IN" sz="2400" dirty="0"/>
              <a:t> 	# code block to run</a:t>
            </a:r>
          </a:p>
          <a:p>
            <a:pPr marL="0" indent="0">
              <a:buNone/>
            </a:pPr>
            <a:r>
              <a:rPr lang="en-IN" sz="2400" dirty="0"/>
              <a:t>Example:</a:t>
            </a:r>
          </a:p>
          <a:p>
            <a:r>
              <a:rPr lang="en-IN" sz="2400" dirty="0"/>
              <a:t>for </a:t>
            </a:r>
            <a:r>
              <a:rPr lang="en-IN" sz="2400" dirty="0" err="1"/>
              <a:t>i</a:t>
            </a:r>
            <a:r>
              <a:rPr lang="en-IN" sz="2400" dirty="0"/>
              <a:t> in range(4):</a:t>
            </a:r>
          </a:p>
          <a:p>
            <a:r>
              <a:rPr lang="en-IN" sz="2400" dirty="0"/>
              <a:t>	print(</a:t>
            </a:r>
            <a:r>
              <a:rPr lang="en-IN" sz="2400" dirty="0" err="1"/>
              <a:t>i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The above code prints 0 to 3 numbers as the </a:t>
            </a:r>
            <a:r>
              <a:rPr lang="en-IN" sz="2400" dirty="0" err="1"/>
              <a:t>reange</a:t>
            </a:r>
            <a:r>
              <a:rPr lang="en-IN" sz="2400" dirty="0"/>
              <a:t> is given as 4</a:t>
            </a:r>
          </a:p>
        </p:txBody>
      </p:sp>
    </p:spTree>
    <p:extLst>
      <p:ext uri="{BB962C8B-B14F-4D97-AF65-F5344CB8AC3E}">
        <p14:creationId xmlns:p14="http://schemas.microsoft.com/office/powerpoint/2010/main" val="33503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306</TotalTime>
  <Words>628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Euphemia</vt:lpstr>
      <vt:lpstr>Math 16x9</vt:lpstr>
      <vt:lpstr>Week – 1 Python Basics  Day -3 Control Structures </vt:lpstr>
      <vt:lpstr>What are Control Structure?</vt:lpstr>
      <vt:lpstr>Types of control structures</vt:lpstr>
      <vt:lpstr>Sequential </vt:lpstr>
      <vt:lpstr>Conditional  </vt:lpstr>
      <vt:lpstr>Syntax: </vt:lpstr>
      <vt:lpstr>Example</vt:lpstr>
      <vt:lpstr>Iterative </vt:lpstr>
      <vt:lpstr>For loop  </vt:lpstr>
      <vt:lpstr>While loop </vt:lpstr>
      <vt:lpstr>Nested control structures </vt:lpstr>
      <vt:lpstr>Example for nested for loop </vt:lpstr>
      <vt:lpstr>Break, Continue and Pass</vt:lpstr>
      <vt:lpstr>Example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21</cp:revision>
  <dcterms:created xsi:type="dcterms:W3CDTF">2024-12-11T12:42:49Z</dcterms:created>
  <dcterms:modified xsi:type="dcterms:W3CDTF">2024-12-12T12:04:30Z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