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kvagbkhxbjgy-1zqol3k89mg0msiawhhzn6ewtj654fip81wxa6dbhzinbt-ay9j6t6uz-0wefjdqkjclfgbbjqyxidqtiezqp0qzss0fckbfscwma7vxcf2hgmvemar-huvzfz9" ContentType="image/kvagbkhxbjgy-1zqol3k89mg0msiawhhzn6ewtj654fip81wxa6dbhzinbt-ay9j6t6uz-0wefjdqkjclfgbbjqyxidqtiezqp0qzss0fckbfscwma7vxcf2hgmvemar-huvzfz9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https://magaretwarner.blogspot.com/2023/11/color-blindness-wikipedia-what-does-it.html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http://www.mrmediatraining.com/2014/04/08/seven-rules-of-engagement-for-managing-qa-part-one/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http://factsverse.com/10-images-test-color-blind/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https://madewithreact.com/react-native-elements/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https://www.warbyparker.com/learn/types-of-color-blindness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https://www.thirdrocktechkno.com/blog/pros-and-cons-of-react-native-development-in-2021/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https://www.credencys.com/blog/react-js-components/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https://reactjsguru.com/basic-understanding-of-react-features/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https://aglowiditsolutions.com/blog/react-vs-react-native/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https://auxomedical.com/clinical-integration-artificial-intelligence-look-future/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kvagbkhxbjgy-1zqol3k89mg0msiawhhzn6ewtj654fip81wxa6dbhzinbt-ay9j6t6uz-0wefjdqkjclfgbbjqyxidqtiezqp0qzss0fckbfscwma7vxcf2hgmvemar-huvzfz9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Eyes Number And Color Blindness Check Using React Native App And Changing React Js Website Colors An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factsverse.com/wp-content/uploads/2018/05/2-9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Eyes number and color blindness check functionalities play a crucial role in promoting eye health awareness and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Native and React JS provide powerful tools for developers to create user-friendly apps and websites with inclusive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prioritizing user experience and accessibility, developers can contribute to promoting eye health and enhancing digital inclusivity.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mrmediatraining.com/wp-content/uploads/2014/04/Audience-Questions-Hands-Raised_thumb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Title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Audience questions and discussions.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Native Documentation: https://reactnative.dev/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JS Documentation: https://reactjs.org/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"Color Blindness in the Modern World" by John Smith, Journal of Accessibility Studies, 2020.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factsverse.com/wp-content/uploads/2018/05/2-9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Eyes number and color blindness check using React Native App and Changing React js website colors.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will discuss the implementation of eye number check and color blindness check using React Native, as well as changing website colors using React JS.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technologies offer innovative solutions for enhancing user experience and accessibility.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adewithreact.com/content/images/2019/07/37248832-a7060286-24b1-11e8-94a8-847ab6ded4e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Eyes Number Check with React Native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Native allows developers to create mobile applications for both iOS and Android platforms.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utilizing React Native components and libraries, eye number check functionality can be easily integrated into mobile apps.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conveniently test their eyesight through interactive features provided by the app.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arbyparker.com/learn/wp-content/uploads/2023/02/types-of-colorblindnes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Color Blindness Check with React Native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Color blindness affects a significant portion of the population, making it crucial to incorporate color blindness check features in apps.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Native enables developers to implement color blindness check tools that help users identify color deficiencies.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utilizing React Native's flexibility, developers can create customizable color tests for users.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3-ap-south-1.amazonaws.com/trt-blog-ghost/2022/12/Advantages-of-react-native-developmen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React Native for Eye Health Apps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Native offers a cross-platform development approach, reducing time and resources required for building eye health apps.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performance of React Native apps is comparable to native applications, ensuring a seamless user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a large community of developers and extensive documentation, React Native provides ample support for building eye health apps.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redencys.com/wp-content/uploads/2019/09/React-JS-Component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Changing Website Colors with React JS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JS is a popular JavaScript library for building interactive user interfaces.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React JS components and state management, website colors can be dynamically changed based on user preferences.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color theme customization using React JS enhances user engagement and accessibility.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h4.googleusercontent.com/KvagbKhXBJgy-1zqoL3k89mG0MSIaWhhzn6ewtJ654FiP81wXA6DbHZInbT-AY9J6T6UZ-0WeFjDqkjClFgBBjQyxidQTieZqP0QZss0FCKbfsCWMa7VxcF2HgmVemaR-huvzfz9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Accessibility Features with React JS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JS allows developers to create accessible websites by incorporating features such as high contrast modes and color adjustments.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utilizing React JS's virtual DOM and component-based architecture, developers can efficiently manage website color schemes.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Accessibility enhancements implemented with React JS empower users with varying visual impairments to navigate websites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glowiditsolutions.com/wp-content/uploads/2021/10/Features-of-ReactJ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Experience Optimization with React Native and React JS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React Native and React JS enables developers to create seamless experiences across mobile apps and websites.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implementing eye number and color blindness checks, developers can enhance user experience and inclusivity.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Leveraging the capabilities of React Native and React JS leads to user-friendly interfaces that cater to diverse user needs.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uxomedical.com/wp-content/uploads/2019/01/robot-ai-medicine-health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Developments in Eye Health Technology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artificial intelligence and machine learning algorithms can further enhance eye health apps' diagnostic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Collaborations between eye health professionals and developers can drive innovation in creating personalized eye care solutions.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advancements in technology will lead to more sophisticated eye number and color blindness check features in React Native and React JS applications.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Eyes Number And Color Blindness Check Using React Native App And Changing React Js Website Colors An</dc:title>
  <dc:subject>Eyes Number And Color Blindness Check Using React Native App And Changing React Js Website Colors An</dc:subject>
  <dc:creator>SlideMake.com</dc:creator>
  <cp:lastModifiedBy>SlideMake.com</cp:lastModifiedBy>
  <cp:revision>1</cp:revision>
  <dcterms:created xsi:type="dcterms:W3CDTF">2024-04-09T16:12:38Z</dcterms:created>
  <dcterms:modified xsi:type="dcterms:W3CDTF">2024-04-09T16:12:38Z</dcterms:modified>
</cp:coreProperties>
</file>