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D8BC2F-7EC8-4449-8C7C-18C0D715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1DC4D1-1555-4504-8916-AB341611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33E4D-958D-45D6-BCE2-F4C34A68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6067DB-97F4-40F8-A7E7-D9CB352B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D866D1-CB77-4A60-9C8D-1D9824A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3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250C6E-5BD3-4B51-BAA3-483BECD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63EA1A-C9FB-488B-A089-BE5DF598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49EDE4-74C6-4006-9FCA-C417CA59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469A1-EF55-487E-A7F6-64BB35A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4DB51A-8568-4A69-A749-50F934F1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8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11CF2FB-9E0C-4FE7-8FC2-1E10507F4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C486CA-A392-4FE1-820E-9EC2F694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87E3E6-7077-479A-847D-0B15A99B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A17D30-6D08-47A3-86FD-D2C3D06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7C3A2D-ED87-4BB1-8C86-E8BE57D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8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B0F46-28D6-4D70-B4A3-AEA113E3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D68D5-A086-4750-BAB4-D8D75673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946062-6046-4F79-98C8-F503AF7D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BB19B1-B703-4FF3-9151-F1694667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A3780F-5EED-4765-B0EF-DBDDD626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5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1669A6-4F27-4743-86CB-E7297900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D79EFC-E11A-4A0E-83B0-379562AA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68697A9-53F9-4CCA-A989-2CEA196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4AF628-58AE-42D7-9B19-CF3CEB15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EABBAB-175C-4F94-848B-C5D426F1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2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BE88C8-869A-40AD-9D56-D2C7C10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FB5D5-022A-414D-B204-A4A23D3E4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6970FC-2493-4E9C-80DA-73E616B7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E78AF72-64D6-43CD-B2C8-97C62162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1AFFC6-D748-4A64-B22A-5457505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7E22D7-F544-44F3-B14B-ED93C41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8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CC2697-F3AF-441E-B6F4-B43478B6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093552-EB9C-4D25-80BB-ADA30DD5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59EE8FE-045E-4D49-B143-B1738D75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57E59E3-DC78-496B-9B2A-B8F1BAC26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4A07B9-0D3C-4B18-A444-4A6D7FF0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355CC43-8FB6-4B40-8F68-3C2CA0DA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491A5B-AFB8-415D-87AC-49EF728C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DCE72F2-C4D5-4ADC-BA81-341ACE08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4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4FD28A-CE73-4F6C-97D7-E8BA029D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4A716DE-6FC1-4FAF-AF4E-0808E16F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5BA9D-66A3-4647-9514-7E1A4E5D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5B812B-193C-4716-89DE-6B480F36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45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D8050A7-4CF4-4CDB-9C41-B6FB1564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222D03-98AA-4D02-A048-70A6898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C304A09-7BEB-40C1-95DD-5694C0CE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139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267B51-0F27-4BAC-9691-CA9D2478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6D4E67-9972-4FD7-B421-82806ABA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3038B4-7242-493E-A7DA-7776BA73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E3ADA6-7638-476E-89BC-F6FDD9B4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6E367E-A1BF-4857-BEC8-5D6F10B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32B5BB-CC2C-4BD9-A9B5-2BFFB64F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0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74FEA5-27AB-4670-9DB6-39B665E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3154BA-094C-4F6C-9161-F29F7FD2F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C3B9B3-3117-4A1A-86C2-12B2B8DE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E4D2D7-2C99-4FFF-A5E0-321AF46E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6CC17E-A89C-4BE2-84B1-4D4BB33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345855-B6BD-4EC3-9496-ABBF004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871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FC1FA51-6FE9-45B0-AFE4-CB2D494E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124978-1B84-47EC-AC51-66C4CC50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20E7B1-F608-4E31-8BBA-C8FAE3C8B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D8CE-AA1A-4721-B68E-896E38DD3D9F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E22791-9BDB-4B93-88EA-70337FDE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1A6768-7E41-455D-832B-77FA9A25C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DF96-7BDF-4B8D-8F33-1DE3E91FD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6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C92BF-A653-4ED6-AB56-39B9ED84F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4205"/>
            <a:ext cx="5181600" cy="703025"/>
          </a:xfrm>
        </p:spPr>
        <p:txBody>
          <a:bodyPr>
            <a:normAutofit/>
          </a:bodyPr>
          <a:lstStyle/>
          <a:p>
            <a:r>
              <a:rPr lang="tr-TR" sz="3600" dirty="0"/>
              <a:t>Newton-</a:t>
            </a:r>
            <a:r>
              <a:rPr lang="tr-TR" sz="3600" dirty="0" err="1"/>
              <a:t>Raphson</a:t>
            </a:r>
            <a:r>
              <a:rPr lang="tr-TR" sz="3600" dirty="0"/>
              <a:t> Yöntemi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370975F-CC77-47C2-BA43-EED8A022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491130"/>
            <a:ext cx="3666400" cy="1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lt Başlık 4">
            <a:extLst>
              <a:ext uri="{FF2B5EF4-FFF2-40B4-BE49-F238E27FC236}">
                <a16:creationId xmlns:a16="http://schemas.microsoft.com/office/drawing/2014/main" id="{C36CC564-2567-4980-AF55-FDE2DEDC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890039"/>
            <a:ext cx="300250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tr-TR" sz="3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Genel İfade</a:t>
            </a:r>
            <a:endParaRPr lang="tr-TR" sz="3500" dirty="0"/>
          </a:p>
        </p:txBody>
      </p:sp>
    </p:spTree>
    <p:extLst>
      <p:ext uri="{BB962C8B-B14F-4D97-AF65-F5344CB8AC3E}">
        <p14:creationId xmlns:p14="http://schemas.microsoft.com/office/powerpoint/2010/main" val="4915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775520" y="520512"/>
            <a:ext cx="848392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 x</a:t>
            </a:r>
            <a:r>
              <a:rPr lang="tr-TR" sz="20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–2x–5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fonksiyonun kökünü, başlangıç koşulunu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tr-TR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yöntemiyle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=0.00001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tolerans değeriyle çözünüz.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775521" y="17667"/>
            <a:ext cx="278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 Yöntemi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692425"/>
            <a:ext cx="83534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C8ECEAE-CBC7-4AB2-90F3-AFAD1F55DCE3}"/>
              </a:ext>
            </a:extLst>
          </p:cNvPr>
          <p:cNvSpPr/>
          <p:nvPr/>
        </p:nvSpPr>
        <p:spPr>
          <a:xfrm>
            <a:off x="1907548" y="1799134"/>
            <a:ext cx="8483922" cy="256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Geniş ekran</PresentationFormat>
  <Paragraphs>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Teması</vt:lpstr>
      <vt:lpstr>Newton-Raphson Yöntemi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Newton-Raphson Yöntemi</dc:title>
  <dc:creator>Samet Demir</dc:creator>
  <cp:lastModifiedBy>Samet Demir</cp:lastModifiedBy>
  <cp:revision>3</cp:revision>
  <dcterms:created xsi:type="dcterms:W3CDTF">2020-07-03T18:57:14Z</dcterms:created>
  <dcterms:modified xsi:type="dcterms:W3CDTF">2020-07-03T19:22:41Z</dcterms:modified>
</cp:coreProperties>
</file>