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8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279E9-C436-4396-9D5D-805488AF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28A868-BBBD-432B-8740-5B2D88B7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8EF546-7FAF-4A45-97E3-DB7A2B3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CB47D1-39A5-431C-BD8E-B26EB69C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B2B1CC-6663-4D73-933F-91B7B2C5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27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012C45-2B99-4FFB-971D-536CF4C9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C3C171-C6A7-4FFC-9B18-2465EAAD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E3AEAD-0F9B-4157-9D8D-079879C1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E7CA03-C5AF-49B1-A7E4-56D7D88E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53B1B5-4883-47CE-82B4-21AB9BE5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74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CF68D5E-3325-4C10-A296-16FB7DEE8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0080F2-7893-4683-8DE9-49518F50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D0C99A-3518-40EA-92DD-44A8BCC7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B73424-440D-495F-BE1A-E609DE77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A30EA8-D6EE-47AD-9C90-32C540B5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7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FC00A-158C-4859-A770-7A1E0C28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F32A30-AED9-449D-8E71-F997C3EB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2B9529-BF75-4ED7-A298-86A44FCC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FE95B2-C819-40F3-8784-8C4C9D1F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62485B-23B8-4F67-AC21-110FC3EC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7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F64B4-4F3A-48FC-9853-2DE71586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109B7D-861A-4584-ADA2-8E0B9985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FBBFAD-716F-4033-8818-FA2BA25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BBC0E5-33A8-4467-8AF0-81BBEC2E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F66706-09EF-4C9B-91F1-6D592365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24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10BC6-A994-4DE2-8D44-3C97C0A5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7742FB-D766-4F1F-9B56-22CDB54D3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97D8C7-06A5-4A4A-8DBC-FCB9DA32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45447A-4120-47AC-AC18-7950699E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81EBB6-5847-437C-8090-9D474ADF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237072-E367-4D21-B6D3-98D001F3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6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4D6682-467B-439F-A9C4-16A6374D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F85E2EC-7804-44D3-8E02-BF5B56AC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BB67AC-F41B-4D2D-B221-DBC21329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2EB71F-6247-423B-8F4B-F02DC3D5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3A4906F-5784-4004-9C26-8E37657E1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6A339A-77D9-470B-B4A2-056D27D9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27B7803-3565-4198-9452-C9BB13D3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B55232-41F5-46AC-BA9F-72D92BD0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14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6D300-04C4-4772-BE59-B4CD60A0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9F5FFD5-DA38-4B1C-AC78-80B4A4E1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192BD6-1E58-4E5B-BF52-2E04B0DB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65EE51-3B21-459E-955E-C045A322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7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DA21B96-55BA-4D2B-9E54-08F928D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A723971-7D37-4527-BECC-403A882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D6274A8-4EA0-4C3F-B4B1-8B918E02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5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0533F0-281D-4419-8394-90927D6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C30724-CE19-4C58-9830-06A75C5E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3EDFBEF-BA45-4F36-8F70-F2B313C9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113968-DAA7-408F-80B5-C350F55E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0544C5-74D4-47EA-B321-FEC24D5A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8EE253-A44B-43D0-848E-051A5BD8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33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5F8A8F-35FF-4F65-8718-85671366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8752242-9658-4BA4-8E1A-57489D402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ACC94E-1945-4B4C-9239-8B87AE4F6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BCBA23-F97F-466E-8E76-47DD20A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7869F9-388D-482C-A3F0-7B9436B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CC028F-73A9-4B23-9AE3-CDA2BFC3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69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5F42BDF-4C10-4D4A-9BA8-62F929BB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7E87DC-2B42-4C4C-8234-88F07130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5BAD4F-73CD-4983-A164-083CB67BA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1105-0FBF-40F0-A596-9E613340C997}" type="datetimeFigureOut">
              <a:rPr lang="tr-TR" smtClean="0"/>
              <a:t>4.07.2020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C8F40F-5A6B-45AD-9DA5-5CFE5CB0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A8B34-6E29-4DA1-BAEC-6E142D57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73EB-F0EB-463F-8FEF-ECCE96DD51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1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80330C-B513-4B1C-8004-E6C78040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39" y="1640095"/>
            <a:ext cx="1057192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 lvl="0" algn="just"/>
            <a:r>
              <a:rPr lang="tr-TR" sz="2000" dirty="0">
                <a:solidFill>
                  <a:srgbClr val="0000FF"/>
                </a:solidFill>
                <a:latin typeface="Times New Roman"/>
                <a:ea typeface="Times New Roman"/>
              </a:rPr>
              <a:t>f(x)=x</a:t>
            </a:r>
            <a:r>
              <a:rPr lang="tr-TR" sz="2000" baseline="30000" dirty="0">
                <a:solidFill>
                  <a:srgbClr val="0000FF"/>
                </a:solidFill>
                <a:latin typeface="Times New Roman"/>
                <a:ea typeface="Times New Roman"/>
              </a:rPr>
              <a:t>3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Times New Roman"/>
              </a:rPr>
              <a:t>–5sin(2x)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fonksiyonunu  kökünü;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a=1.2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ve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b=2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alarak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=0.0001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Yer Değiştirme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yöntemiyle bulunuz.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698696A-291E-4356-86C6-BA80C6CFC1C5}"/>
              </a:ext>
            </a:extLst>
          </p:cNvPr>
          <p:cNvSpPr txBox="1"/>
          <p:nvPr/>
        </p:nvSpPr>
        <p:spPr>
          <a:xfrm>
            <a:off x="810039" y="610465"/>
            <a:ext cx="103747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5000" b="1" dirty="0" err="1"/>
              <a:t>Regula</a:t>
            </a:r>
            <a:r>
              <a:rPr lang="tr-TR" sz="5000" b="1" dirty="0"/>
              <a:t> </a:t>
            </a:r>
            <a:r>
              <a:rPr lang="tr-TR" sz="5000" b="1" dirty="0" err="1"/>
              <a:t>Falsi</a:t>
            </a:r>
            <a:r>
              <a:rPr lang="tr-TR" sz="5000" b="1" dirty="0"/>
              <a:t> – Yer Değiştirme Yöntemi</a:t>
            </a:r>
            <a:endParaRPr lang="tr-TR" sz="5000" dirty="0"/>
          </a:p>
        </p:txBody>
      </p:sp>
    </p:spTree>
    <p:extLst>
      <p:ext uri="{BB962C8B-B14F-4D97-AF65-F5344CB8AC3E}">
        <p14:creationId xmlns:p14="http://schemas.microsoft.com/office/powerpoint/2010/main" val="16405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9F5392-08A1-4ACA-89D1-DFEB0FC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5400" b="1" dirty="0" err="1"/>
              <a:t>Regula</a:t>
            </a:r>
            <a:r>
              <a:rPr lang="tr-TR" sz="5400" b="1" dirty="0"/>
              <a:t> </a:t>
            </a:r>
            <a:r>
              <a:rPr lang="tr-TR" sz="5400" b="1" dirty="0" err="1"/>
              <a:t>Falsi</a:t>
            </a:r>
            <a:r>
              <a:rPr lang="tr-TR" sz="5400" b="1" dirty="0"/>
              <a:t> – Yer Değiştirme Yöntemi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2E50810-5268-4B4E-BDF8-F883C6263E4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702595"/>
              </p:ext>
            </p:extLst>
          </p:nvPr>
        </p:nvGraphicFramePr>
        <p:xfrm>
          <a:off x="838200" y="1919546"/>
          <a:ext cx="5310814" cy="190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enklem" r:id="rId3" imgW="1168400" imgH="419100" progId="Equation.3">
                  <p:embed/>
                </p:oleObj>
              </mc:Choice>
              <mc:Fallback>
                <p:oleObj name="Denklem" r:id="rId3" imgW="1168400" imgH="419100" progId="Equation.3">
                  <p:embed/>
                  <p:pic>
                    <p:nvPicPr>
                      <p:cNvPr id="10" name="Nesn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19546"/>
                        <a:ext cx="5310814" cy="19049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B7BCDED3-BDD4-4F52-A8EF-909A080D1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963049"/>
              </p:ext>
            </p:extLst>
          </p:nvPr>
        </p:nvGraphicFramePr>
        <p:xfrm>
          <a:off x="6414052" y="1919546"/>
          <a:ext cx="4939748" cy="81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enklem" r:id="rId5" imgW="2920680" imgH="482400" progId="Equation.3">
                  <p:embed/>
                </p:oleObj>
              </mc:Choice>
              <mc:Fallback>
                <p:oleObj name="Denklem" r:id="rId5" imgW="2920680" imgH="482400" progId="Equation.3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052" y="1919546"/>
                        <a:ext cx="4939748" cy="81717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>
            <a:extLst>
              <a:ext uri="{FF2B5EF4-FFF2-40B4-BE49-F238E27FC236}">
                <a16:creationId xmlns:a16="http://schemas.microsoft.com/office/drawing/2014/main" id="{5786B607-3E68-4667-AF17-2C5B55BF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607" y="5080181"/>
            <a:ext cx="6887393" cy="141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tr-TR" sz="2200" b="1" dirty="0">
                <a:latin typeface="Bell MT" pitchFamily="18" charset="0"/>
              </a:rPr>
              <a:t>1) 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f(c)=0</a:t>
            </a:r>
            <a:r>
              <a:rPr lang="tr-TR" sz="2200" dirty="0">
                <a:latin typeface="Bell MT" pitchFamily="18" charset="0"/>
              </a:rPr>
              <a:t>    olunca işleme son verilir .   Kök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c </a:t>
            </a:r>
            <a:r>
              <a:rPr lang="tr-TR" sz="2200" dirty="0">
                <a:latin typeface="Bell MT" pitchFamily="18" charset="0"/>
              </a:rPr>
              <a:t>’</a:t>
            </a:r>
            <a:r>
              <a:rPr lang="tr-TR" sz="2200" dirty="0" err="1">
                <a:latin typeface="Bell MT" pitchFamily="18" charset="0"/>
              </a:rPr>
              <a:t>dir</a:t>
            </a:r>
            <a:r>
              <a:rPr lang="tr-TR" sz="2200" dirty="0">
                <a:latin typeface="Bell MT" pitchFamily="18" charset="0"/>
              </a:rPr>
              <a:t>.</a:t>
            </a:r>
          </a:p>
          <a:p>
            <a:pPr marL="342900" lvl="0" indent="-342900">
              <a:spcBef>
                <a:spcPct val="30000"/>
              </a:spcBef>
              <a:defRPr/>
            </a:pPr>
            <a:r>
              <a:rPr lang="tr-TR" sz="2200" b="1" dirty="0">
                <a:latin typeface="Bell MT" pitchFamily="18" charset="0"/>
                <a:cs typeface="Arial" charset="0"/>
              </a:rPr>
              <a:t>2)  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 </a:t>
            </a:r>
            <a:r>
              <a:rPr lang="tr-TR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E</a:t>
            </a:r>
            <a:r>
              <a:rPr lang="tr-TR" sz="2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b</a:t>
            </a:r>
            <a:r>
              <a:rPr lang="tr-TR" sz="2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&lt; </a:t>
            </a:r>
            <a:r>
              <a:rPr lang="el-G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ε</a:t>
            </a:r>
            <a:r>
              <a:rPr lang="tr-TR" sz="22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   </a:t>
            </a:r>
            <a:r>
              <a:rPr lang="tr-TR" sz="2200" dirty="0">
                <a:solidFill>
                  <a:prstClr val="black"/>
                </a:solidFill>
                <a:latin typeface="Bell MT" pitchFamily="18" charset="0"/>
                <a:cs typeface="Arial" charset="0"/>
              </a:rPr>
              <a:t>ise işleme son verilir</a:t>
            </a:r>
            <a:r>
              <a:rPr lang="tr-TR" sz="22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.</a:t>
            </a:r>
            <a:endParaRPr lang="tr-TR" sz="22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  <a:p>
            <a:pPr>
              <a:lnSpc>
                <a:spcPct val="130000"/>
              </a:lnSpc>
              <a:defRPr/>
            </a:pPr>
            <a:endParaRPr lang="tr-TR" sz="22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A78BA4-C7E2-4396-87A6-B3B33B8F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Kök Kuralları – Sınır Kuralları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74BADF-971A-435F-BF2B-EC520D7E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323" y="1847147"/>
            <a:ext cx="32670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2F7CE63-2C73-4416-ADCF-BB2226AC4DD2}"/>
              </a:ext>
            </a:extLst>
          </p:cNvPr>
          <p:cNvSpPr/>
          <p:nvPr/>
        </p:nvSpPr>
        <p:spPr>
          <a:xfrm>
            <a:off x="7922323" y="6004244"/>
            <a:ext cx="3241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3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arasında aranır.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34264151-3975-4641-BEEA-05748833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300" y="5318366"/>
            <a:ext cx="2034381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</a:pPr>
            <a:r>
              <a:rPr lang="tr-T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&gt; 0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3C36C50-E257-4591-B5E7-2056F392955B}"/>
              </a:ext>
            </a:extLst>
          </p:cNvPr>
          <p:cNvSpPr/>
          <p:nvPr/>
        </p:nvSpPr>
        <p:spPr>
          <a:xfrm>
            <a:off x="390836" y="6004244"/>
            <a:ext cx="3518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3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ile 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 arasında aranır.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D6FF7BF-A0D7-49DF-B300-0FBC122A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5" y="2002250"/>
            <a:ext cx="3200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7FEC77DF-4310-43CA-80FB-7A85754E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33" y="5458139"/>
            <a:ext cx="195526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</a:pPr>
            <a:r>
              <a:rPr lang="tr-T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&lt; 0</a:t>
            </a:r>
          </a:p>
        </p:txBody>
      </p:sp>
    </p:spTree>
    <p:extLst>
      <p:ext uri="{BB962C8B-B14F-4D97-AF65-F5344CB8AC3E}">
        <p14:creationId xmlns:p14="http://schemas.microsoft.com/office/powerpoint/2010/main" val="194408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9" y="919164"/>
            <a:ext cx="76676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7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714375"/>
            <a:ext cx="75819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41" y="2123289"/>
            <a:ext cx="9370397" cy="26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46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Geniş ekran</PresentationFormat>
  <Paragraphs>11</Paragraphs>
  <Slides>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Times New Roman</vt:lpstr>
      <vt:lpstr>Office Teması</vt:lpstr>
      <vt:lpstr>Denklem</vt:lpstr>
      <vt:lpstr>PowerPoint Sunusu</vt:lpstr>
      <vt:lpstr>Regula Falsi – Yer Değiştirme Yöntemi</vt:lpstr>
      <vt:lpstr>Kök Kuralları – Sınır Kuralları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Samet Demir</dc:creator>
  <cp:lastModifiedBy>Samet Demir</cp:lastModifiedBy>
  <cp:revision>4</cp:revision>
  <dcterms:created xsi:type="dcterms:W3CDTF">2020-07-04T10:56:48Z</dcterms:created>
  <dcterms:modified xsi:type="dcterms:W3CDTF">2020-07-04T11:39:59Z</dcterms:modified>
</cp:coreProperties>
</file>