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57" r:id="rId3"/>
    <p:sldId id="331" r:id="rId4"/>
    <p:sldId id="332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392612-09A9-4D21-8046-3FC80FE31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344286D-330B-4D16-845C-FAFB3069B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BCD39C-7F9D-463F-B994-3307FABE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91F6-4076-4E98-ACEF-93EF3286F18C}" type="datetimeFigureOut">
              <a:rPr lang="tr-TR" smtClean="0"/>
              <a:t>6.07.2020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710F55-C94F-4C10-9BFD-04C00C8C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D8CB27-DC24-46E0-BF24-897AA7D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247F-C6D5-4C36-83C7-2C83F68F4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99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FBFC35-4718-47AB-97E6-1B9ADA3B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44CAC7-4CB8-4B51-94B0-4B2AC2483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02864A-4BAE-4978-8367-40B538C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91F6-4076-4E98-ACEF-93EF3286F18C}" type="datetimeFigureOut">
              <a:rPr lang="tr-TR" smtClean="0"/>
              <a:t>6.07.2020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A45109-82FC-4599-AADF-E080F42D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DC37E0-0B84-4110-BF10-4EA3EBC8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247F-C6D5-4C36-83C7-2C83F68F4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0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A0A535F-4209-4FD8-898F-2F9095704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777C9F3-65E5-429B-894B-08D5F2F67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539FE3-78C7-4684-A75F-E6D4103E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91F6-4076-4E98-ACEF-93EF3286F18C}" type="datetimeFigureOut">
              <a:rPr lang="tr-TR" smtClean="0"/>
              <a:t>6.07.2020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5DB470-1918-4479-A67B-3BBE69B0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759C0D-D67C-4A66-8C1A-4DC59A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247F-C6D5-4C36-83C7-2C83F68F4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866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B40F79-BB6B-4B10-90D0-AB0921B5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A30143-0BCC-4C34-9585-283E1539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24D5A6-0805-403F-B7BD-C299C1CF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91F6-4076-4E98-ACEF-93EF3286F18C}" type="datetimeFigureOut">
              <a:rPr lang="tr-TR" smtClean="0"/>
              <a:t>6.07.2020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098E17-C1A6-49E7-AB2E-06CFAC1B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E08F08-FDC5-4076-8200-AE5E527B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247F-C6D5-4C36-83C7-2C83F68F4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38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4B056A-F68C-4E0C-9275-811FDC9B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6F0DE91-BBFE-4AFD-A8A5-6AB66360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9BE826-CA1D-45FD-9C49-56AC9241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91F6-4076-4E98-ACEF-93EF3286F18C}" type="datetimeFigureOut">
              <a:rPr lang="tr-TR" smtClean="0"/>
              <a:t>6.07.2020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85787D-B2B6-4774-84F3-B1D5E8EB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9DE2D4-348F-4A1C-A8C6-14195573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247F-C6D5-4C36-83C7-2C83F68F4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0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3BB279-8661-4C0D-8814-EB3285B7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9C80DD-C9C1-4578-A229-BB6F6F9F6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679E6E-29A4-4D49-9FA3-703D8862D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809D20F-8328-49F8-BC4F-C5813889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91F6-4076-4E98-ACEF-93EF3286F18C}" type="datetimeFigureOut">
              <a:rPr lang="tr-TR" smtClean="0"/>
              <a:t>6.07.2020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06495A8-3357-4E9B-BBE2-AF6F5E5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29C200F-0FF4-44FC-B32F-D47F423A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247F-C6D5-4C36-83C7-2C83F68F4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47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E21096-7AB3-43CB-8A39-FDF32612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1E8857E-6DC6-45CD-9179-1D9359B0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40DA0AC-B2FE-4441-BB50-8AE0A1086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86A7762-81CA-4EA2-90E0-ED9508F0B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E367A3-E69B-4795-BD44-5438F51E0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B2F46ED-670D-4668-9559-6DC5AC4D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91F6-4076-4E98-ACEF-93EF3286F18C}" type="datetimeFigureOut">
              <a:rPr lang="tr-TR" smtClean="0"/>
              <a:t>6.07.2020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E39EE91-030A-4E65-AACD-B345C4A2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AB89E2-27F0-4581-A3B8-CCB26F79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247F-C6D5-4C36-83C7-2C83F68F4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97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FEF993-21B3-4424-B1DB-3EF3BE39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9BEC2B2-B362-473A-A62E-D67544B7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91F6-4076-4E98-ACEF-93EF3286F18C}" type="datetimeFigureOut">
              <a:rPr lang="tr-TR" smtClean="0"/>
              <a:t>6.07.2020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82612CE-5EBF-4774-9179-76EDC6D6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5949EA5-AEEB-4616-AC82-3838938D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247F-C6D5-4C36-83C7-2C83F68F4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7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A36FDCC-1000-43E4-975A-AAEF84D8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91F6-4076-4E98-ACEF-93EF3286F18C}" type="datetimeFigureOut">
              <a:rPr lang="tr-TR" smtClean="0"/>
              <a:t>6.07.2020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B8EA2DD-0A55-4B1A-A1E6-D0ACC752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36BD218-980B-4BBB-A983-E33B687E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247F-C6D5-4C36-83C7-2C83F68F4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039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0BA2AD-02B8-47AB-BAE2-8CB6F5B7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8186CC-79AA-4DC4-8777-24BB9016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6990707-436B-45F4-BCEF-2A86CEA15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7E400B5-4D33-48E3-BFD3-6109C07E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91F6-4076-4E98-ACEF-93EF3286F18C}" type="datetimeFigureOut">
              <a:rPr lang="tr-TR" smtClean="0"/>
              <a:t>6.07.2020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20E5B6-E7BF-4D3E-BB49-0D05EBD6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64B024-D47B-405D-A5E4-9E2CD4ED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247F-C6D5-4C36-83C7-2C83F68F4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01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FF217E-D804-4A79-8E75-B3712FCA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FE6EDD7-77E7-41DF-9EE0-C4D7BF30D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E9F47E2-CD21-46D3-B5B2-E78F8B09E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D8A31B-A2F2-4AE1-8CBF-35C33323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91F6-4076-4E98-ACEF-93EF3286F18C}" type="datetimeFigureOut">
              <a:rPr lang="tr-TR" smtClean="0"/>
              <a:t>6.07.2020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AB61845-3D86-4B7F-A73B-23AD1D08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A247C02-5A35-4A05-AAEA-D2C3E15B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247F-C6D5-4C36-83C7-2C83F68F4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55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8A3C09E-0AFB-4C3C-AC3F-335EA735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224FFEF-CC47-46C3-A140-E2BCC575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1E2833-C9DC-4E28-BC21-5ED187D98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91F6-4076-4E98-ACEF-93EF3286F18C}" type="datetimeFigureOut">
              <a:rPr lang="tr-TR" smtClean="0"/>
              <a:t>6.07.2020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570D85-AB74-4AC8-854A-A81D81860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E614C1-2C04-4467-877B-F6856AC4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247F-C6D5-4C36-83C7-2C83F68F4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50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EA99A03F-37C4-4675-AAFD-ED4419F5C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tr-TR" sz="2000" i="1" dirty="0"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000" i="1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 yönteminin uygulanması sırasında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türev alınmasında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zorluklarla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karşılanabilir. </a:t>
            </a: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tr-TR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Polinomlar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ve bir çok başka fonksiyonlar için bu sorun olmasa da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Türevlerinin hesaplanması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son derece zor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veya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zaman alıcı olan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belirli fonksiyonlar vardır.</a:t>
            </a:r>
            <a:endParaRPr lang="tr-TR" sz="20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Böyle durumlarda türev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Geriye Sonlu Farklar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yaklaşımı ile bulunur.</a:t>
            </a: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lang="tr-TR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CF6D95BA-B6B4-4045-876F-DCDE5C510E05}"/>
              </a:ext>
            </a:extLst>
          </p:cNvPr>
          <p:cNvSpPr txBox="1">
            <a:spLocks/>
          </p:cNvSpPr>
          <p:nvPr/>
        </p:nvSpPr>
        <p:spPr>
          <a:xfrm>
            <a:off x="838200" y="198783"/>
            <a:ext cx="5098774" cy="971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Sekant Yöntemi</a:t>
            </a:r>
          </a:p>
        </p:txBody>
      </p:sp>
    </p:spTree>
    <p:extLst>
      <p:ext uri="{BB962C8B-B14F-4D97-AF65-F5344CB8AC3E}">
        <p14:creationId xmlns:p14="http://schemas.microsoft.com/office/powerpoint/2010/main" val="145917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3">
            <a:extLst>
              <a:ext uri="{FF2B5EF4-FFF2-40B4-BE49-F238E27FC236}">
                <a16:creationId xmlns:a16="http://schemas.microsoft.com/office/drawing/2014/main" id="{4BFA8447-5F54-4E70-BBA7-9E42FCB6F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467095"/>
              </p:ext>
            </p:extLst>
          </p:nvPr>
        </p:nvGraphicFramePr>
        <p:xfrm>
          <a:off x="2308940" y="1636885"/>
          <a:ext cx="5377079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enklem" r:id="rId3" imgW="1752480" imgH="431640" progId="Equation.3">
                  <p:embed/>
                </p:oleObj>
              </mc:Choice>
              <mc:Fallback>
                <p:oleObj name="Denklem" r:id="rId3" imgW="1752480" imgH="431640" progId="Equation.3">
                  <p:embed/>
                  <p:pic>
                    <p:nvPicPr>
                      <p:cNvPr id="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940" y="1636885"/>
                        <a:ext cx="5377079" cy="1325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ikdörtgen 4">
            <a:extLst>
              <a:ext uri="{FF2B5EF4-FFF2-40B4-BE49-F238E27FC236}">
                <a16:creationId xmlns:a16="http://schemas.microsoft.com/office/drawing/2014/main" id="{E0B4606D-9DD1-40F2-9487-6806B7E6B465}"/>
              </a:ext>
            </a:extLst>
          </p:cNvPr>
          <p:cNvSpPr/>
          <p:nvPr/>
        </p:nvSpPr>
        <p:spPr>
          <a:xfrm>
            <a:off x="1288774" y="3438937"/>
            <a:ext cx="83185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 yöntemde hesaplamalara başlamak için </a:t>
            </a:r>
            <a:r>
              <a:rPr kumimoji="0" lang="tr-TR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 tane</a:t>
            </a:r>
            <a:r>
              <a:rPr kumimoji="0" 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b="1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ilk tahmine</a:t>
            </a:r>
            <a:r>
              <a:rPr kumimoji="0" 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ihtiyaç duyulur. Fakat tahminler arasında </a:t>
            </a:r>
            <a:r>
              <a:rPr kumimoji="0" lang="tr-TR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f(x)</a:t>
            </a:r>
            <a:r>
              <a:rPr kumimoji="0" 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b="1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işaret değiştirmek</a:t>
            </a:r>
            <a:r>
              <a:rPr kumimoji="0" 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zorunda değildir</a:t>
            </a:r>
            <a:endParaRPr kumimoji="0" lang="tr-T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B4EE8607-5A82-4CC2-9FDA-CEED13D730AE}"/>
              </a:ext>
            </a:extLst>
          </p:cNvPr>
          <p:cNvSpPr txBox="1">
            <a:spLocks/>
          </p:cNvSpPr>
          <p:nvPr/>
        </p:nvSpPr>
        <p:spPr>
          <a:xfrm>
            <a:off x="838200" y="198783"/>
            <a:ext cx="5098774" cy="971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Sekant Yöntemi</a:t>
            </a:r>
          </a:p>
        </p:txBody>
      </p:sp>
    </p:spTree>
    <p:extLst>
      <p:ext uri="{BB962C8B-B14F-4D97-AF65-F5344CB8AC3E}">
        <p14:creationId xmlns:p14="http://schemas.microsoft.com/office/powerpoint/2010/main" val="184877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2" y="1090820"/>
            <a:ext cx="914503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3BD21BC0-00A7-49EA-BE43-BD558A69B4CA}"/>
              </a:ext>
            </a:extLst>
          </p:cNvPr>
          <p:cNvSpPr txBox="1">
            <a:spLocks/>
          </p:cNvSpPr>
          <p:nvPr/>
        </p:nvSpPr>
        <p:spPr>
          <a:xfrm>
            <a:off x="824948" y="119270"/>
            <a:ext cx="5098774" cy="971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Sekant Yöntemi</a:t>
            </a:r>
          </a:p>
        </p:txBody>
      </p:sp>
    </p:spTree>
    <p:extLst>
      <p:ext uri="{BB962C8B-B14F-4D97-AF65-F5344CB8AC3E}">
        <p14:creationId xmlns:p14="http://schemas.microsoft.com/office/powerpoint/2010/main" val="304088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54" y="1090820"/>
            <a:ext cx="9087736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aşlık 1">
            <a:extLst>
              <a:ext uri="{FF2B5EF4-FFF2-40B4-BE49-F238E27FC236}">
                <a16:creationId xmlns:a16="http://schemas.microsoft.com/office/drawing/2014/main" id="{54D511E4-5691-4DA3-9592-D3A5E0653198}"/>
              </a:ext>
            </a:extLst>
          </p:cNvPr>
          <p:cNvSpPr txBox="1">
            <a:spLocks/>
          </p:cNvSpPr>
          <p:nvPr/>
        </p:nvSpPr>
        <p:spPr>
          <a:xfrm>
            <a:off x="824948" y="119270"/>
            <a:ext cx="5098774" cy="971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Sekant Yöntemi</a:t>
            </a:r>
          </a:p>
        </p:txBody>
      </p:sp>
    </p:spTree>
    <p:extLst>
      <p:ext uri="{BB962C8B-B14F-4D97-AF65-F5344CB8AC3E}">
        <p14:creationId xmlns:p14="http://schemas.microsoft.com/office/powerpoint/2010/main" val="350861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77</Words>
  <Application>Microsoft Office PowerPoint</Application>
  <PresentationFormat>Geniş ekran</PresentationFormat>
  <Paragraphs>10</Paragraphs>
  <Slides>4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Teması</vt:lpstr>
      <vt:lpstr>Denklem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Samet Demir</dc:creator>
  <cp:lastModifiedBy>Samet Demir</cp:lastModifiedBy>
  <cp:revision>2</cp:revision>
  <dcterms:created xsi:type="dcterms:W3CDTF">2020-07-06T16:43:13Z</dcterms:created>
  <dcterms:modified xsi:type="dcterms:W3CDTF">2020-07-06T17:12:19Z</dcterms:modified>
</cp:coreProperties>
</file>