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AEAEA"/>
    <a:srgbClr val="F5F5F5"/>
    <a:srgbClr val="874BFF"/>
    <a:srgbClr val="732DFF"/>
    <a:srgbClr val="5800FF"/>
    <a:srgbClr val="F7F7F7"/>
    <a:srgbClr val="FCF2F8"/>
    <a:srgbClr val="3A229E"/>
    <a:srgbClr val="25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6A4E-945B-AFD5-FA38-2805C2C36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1DA41-8EF0-CBC1-7FD0-15573CA48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27B7-F8E2-86AC-B647-2541E4AE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2ECD-5BEB-DD9F-DE7C-59BE72D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1955-91F0-6D5B-B31A-3A9751B7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6E55-B247-9C46-37E9-0B3C105E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E938F-3581-3D41-4049-D19579E5D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D565-961E-501D-BA22-4B02A8E0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3159-3CCE-A537-BE8B-054D592A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294C-23D9-D109-5CA0-B43E7BD5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F8593-554F-98B4-1846-E647AEA9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B0C37-8EF4-31CB-45BE-18FF22B0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FE9F-241C-AD5D-A592-ECFBCFB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E905-6D2F-7ECE-441A-7D06BB52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985C-9EA2-C813-2267-8DFB4F12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222A-A18F-589C-4F41-9A53308A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D24-609B-AADE-B40C-1C965A5F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328F-5C6E-F1F3-CBE2-9995525D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401B-42CE-C2F8-9721-6C7D524C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D66C-EC95-10E0-6A73-F91CFED9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E979-887D-CD15-5EE3-324595EA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179F1-C9FA-6CE8-CFC0-19FFFA3C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16DB-0201-3510-7DED-17D23886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DF54-EED7-E761-A4DB-A51F20F5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0017-8465-6BEB-5887-9F1E919F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E04B-0263-0260-E6A2-238BAF9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7207-BDD0-A5FF-831A-04BC8075D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2ADE4-DAE4-69D1-18B8-56CC3EF9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88C2-1D28-B398-4835-2FEC43D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7BCC7-87FD-181E-62E7-263E59CF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9494A-C6C9-DA29-0211-5829D023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DF4C-E17A-66EA-9B53-A700D9B8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E2BA-6C27-7D5B-016B-462E78D0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93CC0-50FC-5857-9032-CD2E14C8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55107-7587-433A-710D-5709BD20E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0FC52-8F10-1572-9335-FD90FBDE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38B6F-EBF3-CEBE-DAB5-F8931C0C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A4A9B-3BB6-5E21-375C-277DD24E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7820B-CF4E-083E-E3C1-7398D8B2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5E95-D71D-25AB-EBF0-8CDA7F26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AD490-70EA-61A1-055D-63D4CC9E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F5A33-92D6-8511-3956-3034545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3FC98-DC03-F76A-9DAE-E07253D9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7AA7A-A19D-38B8-424C-4621D7F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F9BF9-A064-F6C4-D248-44DA4871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EF587-E663-56CD-5B6B-BE495D08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DDE-94B2-91C7-FF66-CD237A0A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4186-BA1B-BE62-CC60-1FE910A7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EB494-E9F0-2489-8791-574614D1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5302C-63EF-D1E1-639F-8D60B7D7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15D1-0411-9608-52E2-68FD104B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7AFC-812E-7ACD-DAF2-2A4A5E57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8640-8224-B488-A085-DC5D0CC0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C6266-10FA-4BF9-CB7D-4D6F8E069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35787-6498-F817-5E27-BA54F372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62F8-7012-B624-570C-A170C306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42875-4548-61B3-9602-8F5B2928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4D09-C5C9-E319-5A4D-9164A135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D7DB4-1673-9B20-C246-3BA914A7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7C71-BB32-A1F0-4F2D-EC9E59F4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F70B-F9B6-A352-6458-B3EA41DF9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0AB50-ED08-475B-9A6F-9453804A124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A2AC-6D07-D1FB-6879-EC2E375D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C255-EDBB-057D-377F-9F6E1E6C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95C5B7-9486-485B-B10E-066129F7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E931F-A6FA-CA0F-5FA2-AB3D46705C40}"/>
              </a:ext>
            </a:extLst>
          </p:cNvPr>
          <p:cNvSpPr/>
          <p:nvPr/>
        </p:nvSpPr>
        <p:spPr>
          <a:xfrm>
            <a:off x="5584231" y="511421"/>
            <a:ext cx="1172817" cy="433798"/>
          </a:xfrm>
          <a:prstGeom prst="roundRect">
            <a:avLst/>
          </a:prstGeom>
          <a:solidFill>
            <a:srgbClr val="F7F7F7"/>
          </a:solidFill>
          <a:ln>
            <a:gradFill>
              <a:gsLst>
                <a:gs pos="20000">
                  <a:srgbClr val="5800FF"/>
                </a:gs>
                <a:gs pos="100000">
                  <a:srgbClr val="25E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50CEDF-D068-0450-A03F-0AE0ECC764E4}"/>
              </a:ext>
            </a:extLst>
          </p:cNvPr>
          <p:cNvGrpSpPr/>
          <p:nvPr/>
        </p:nvGrpSpPr>
        <p:grpSpPr>
          <a:xfrm>
            <a:off x="9468239" y="1327161"/>
            <a:ext cx="2373549" cy="1206230"/>
            <a:chOff x="9187857" y="4728633"/>
            <a:chExt cx="2373549" cy="12062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A310E6E-4EE3-9821-F39F-2B697F3E6161}"/>
                </a:ext>
              </a:extLst>
            </p:cNvPr>
            <p:cNvSpPr/>
            <p:nvPr/>
          </p:nvSpPr>
          <p:spPr>
            <a:xfrm>
              <a:off x="9187857" y="4728633"/>
              <a:ext cx="2373549" cy="1206230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0B5F13E-3BF3-3DE1-130A-115C81537AB3}"/>
                </a:ext>
              </a:extLst>
            </p:cNvPr>
            <p:cNvSpPr/>
            <p:nvPr/>
          </p:nvSpPr>
          <p:spPr>
            <a:xfrm flipH="1">
              <a:off x="9363567" y="4871565"/>
              <a:ext cx="456294" cy="356417"/>
            </a:xfrm>
            <a:prstGeom prst="roundRect">
              <a:avLst>
                <a:gd name="adj" fmla="val 24949"/>
              </a:avLst>
            </a:prstGeom>
            <a:solidFill>
              <a:srgbClr val="E4E4E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6D14FB-07A7-DD10-EB8F-F31F253F1FE1}"/>
              </a:ext>
            </a:extLst>
          </p:cNvPr>
          <p:cNvGrpSpPr/>
          <p:nvPr/>
        </p:nvGrpSpPr>
        <p:grpSpPr>
          <a:xfrm>
            <a:off x="6791773" y="2757958"/>
            <a:ext cx="2373549" cy="1206230"/>
            <a:chOff x="9187857" y="4728633"/>
            <a:chExt cx="2373549" cy="120623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8F0B903-2107-C47C-4E28-A7D09C647E80}"/>
                </a:ext>
              </a:extLst>
            </p:cNvPr>
            <p:cNvSpPr/>
            <p:nvPr/>
          </p:nvSpPr>
          <p:spPr>
            <a:xfrm>
              <a:off x="9187857" y="4728633"/>
              <a:ext cx="2373549" cy="1206230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339CAA9-F485-D728-54E6-26C2C2F80F6B}"/>
                </a:ext>
              </a:extLst>
            </p:cNvPr>
            <p:cNvSpPr/>
            <p:nvPr/>
          </p:nvSpPr>
          <p:spPr>
            <a:xfrm flipH="1">
              <a:off x="9363567" y="4871565"/>
              <a:ext cx="456294" cy="356417"/>
            </a:xfrm>
            <a:prstGeom prst="roundRect">
              <a:avLst>
                <a:gd name="adj" fmla="val 24949"/>
              </a:avLst>
            </a:prstGeom>
            <a:solidFill>
              <a:srgbClr val="E4E4E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3645B-D351-8E28-7B02-703B03CEF450}"/>
              </a:ext>
            </a:extLst>
          </p:cNvPr>
          <p:cNvGrpSpPr/>
          <p:nvPr/>
        </p:nvGrpSpPr>
        <p:grpSpPr>
          <a:xfrm>
            <a:off x="9468239" y="2757958"/>
            <a:ext cx="2373549" cy="1206230"/>
            <a:chOff x="9187857" y="4728633"/>
            <a:chExt cx="2373549" cy="120623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A735827-406B-C794-AE1F-95C705A8BB03}"/>
                </a:ext>
              </a:extLst>
            </p:cNvPr>
            <p:cNvSpPr/>
            <p:nvPr/>
          </p:nvSpPr>
          <p:spPr>
            <a:xfrm>
              <a:off x="9187857" y="4728633"/>
              <a:ext cx="2373549" cy="1206230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CD57C39-15B9-2DB2-3685-DCDC02C49DF8}"/>
                </a:ext>
              </a:extLst>
            </p:cNvPr>
            <p:cNvSpPr/>
            <p:nvPr/>
          </p:nvSpPr>
          <p:spPr>
            <a:xfrm flipH="1">
              <a:off x="9363567" y="4871565"/>
              <a:ext cx="456294" cy="356417"/>
            </a:xfrm>
            <a:prstGeom prst="roundRect">
              <a:avLst>
                <a:gd name="adj" fmla="val 24949"/>
              </a:avLst>
            </a:prstGeom>
            <a:solidFill>
              <a:srgbClr val="E4E4E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AEDE26-29E6-8C53-7D70-28A631B5D006}"/>
              </a:ext>
            </a:extLst>
          </p:cNvPr>
          <p:cNvGrpSpPr/>
          <p:nvPr/>
        </p:nvGrpSpPr>
        <p:grpSpPr>
          <a:xfrm>
            <a:off x="6791773" y="1327954"/>
            <a:ext cx="2373549" cy="1206230"/>
            <a:chOff x="3940124" y="1006600"/>
            <a:chExt cx="2373549" cy="120623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A7A54F6-D38F-75B0-1BE3-B153486CC920}"/>
                </a:ext>
              </a:extLst>
            </p:cNvPr>
            <p:cNvSpPr/>
            <p:nvPr/>
          </p:nvSpPr>
          <p:spPr>
            <a:xfrm>
              <a:off x="3940124" y="1006600"/>
              <a:ext cx="2373549" cy="1206230"/>
            </a:xfrm>
            <a:prstGeom prst="roundRect">
              <a:avLst/>
            </a:prstGeom>
            <a:gradFill flip="none" rotWithShape="1">
              <a:gsLst>
                <a:gs pos="0">
                  <a:srgbClr val="5800FF">
                    <a:alpha val="50000"/>
                  </a:srgbClr>
                </a:gs>
                <a:gs pos="100000">
                  <a:srgbClr val="5800FF">
                    <a:alpha val="50000"/>
                  </a:srgbClr>
                </a:gs>
                <a:gs pos="75000">
                  <a:srgbClr val="25E2FF">
                    <a:alpha val="5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65100" dist="177800" dir="3600000" sx="96000" sy="96000" algn="t" rotWithShape="0">
                <a:schemeClr val="accent5">
                  <a:lumMod val="40000"/>
                  <a:lumOff val="60000"/>
                  <a:alpha val="7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2317EE8-1FEE-A4A1-7CEF-982D47F89F8A}"/>
                </a:ext>
              </a:extLst>
            </p:cNvPr>
            <p:cNvSpPr/>
            <p:nvPr/>
          </p:nvSpPr>
          <p:spPr>
            <a:xfrm flipH="1">
              <a:off x="4109543" y="1141179"/>
              <a:ext cx="456294" cy="356417"/>
            </a:xfrm>
            <a:prstGeom prst="roundRect">
              <a:avLst>
                <a:gd name="adj" fmla="val 24949"/>
              </a:avLst>
            </a:prstGeom>
            <a:solidFill>
              <a:srgbClr val="E4E4E4">
                <a:alpha val="4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2B87-829D-B4BC-3A73-F468AE148B5E}"/>
              </a:ext>
            </a:extLst>
          </p:cNvPr>
          <p:cNvSpPr/>
          <p:nvPr/>
        </p:nvSpPr>
        <p:spPr>
          <a:xfrm>
            <a:off x="252560" y="342591"/>
            <a:ext cx="809161" cy="6241774"/>
          </a:xfrm>
          <a:prstGeom prst="roundRect">
            <a:avLst>
              <a:gd name="adj" fmla="val 20352"/>
            </a:avLst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B7D32C-D6C9-0FCE-4F33-D2C5D785B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4" y="2287942"/>
            <a:ext cx="347472" cy="347472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47506CB-2CF7-4DA2-62AF-5328B5B3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8" y="1503898"/>
            <a:ext cx="329184" cy="329184"/>
          </a:xfrm>
          <a:prstGeom prst="rect">
            <a:avLst/>
          </a:prstGeom>
        </p:spPr>
      </p:pic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9EA7F7-C873-3768-97A6-CE23FBB0D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7" y="5963324"/>
            <a:ext cx="353119" cy="35311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3868C3F-E6B8-B83E-1F71-5F3D91344915}"/>
              </a:ext>
            </a:extLst>
          </p:cNvPr>
          <p:cNvSpPr txBox="1"/>
          <p:nvPr/>
        </p:nvSpPr>
        <p:spPr>
          <a:xfrm>
            <a:off x="425456" y="1863541"/>
            <a:ext cx="78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F4D0F9-818E-488E-476D-235A795956C2}"/>
              </a:ext>
            </a:extLst>
          </p:cNvPr>
          <p:cNvSpPr txBox="1"/>
          <p:nvPr/>
        </p:nvSpPr>
        <p:spPr>
          <a:xfrm>
            <a:off x="312465" y="2657468"/>
            <a:ext cx="78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65946CF-6C85-3378-5F2E-D0DA68EB9473}"/>
              </a:ext>
            </a:extLst>
          </p:cNvPr>
          <p:cNvSpPr/>
          <p:nvPr/>
        </p:nvSpPr>
        <p:spPr>
          <a:xfrm flipH="1">
            <a:off x="337262" y="492318"/>
            <a:ext cx="639750" cy="696608"/>
          </a:xfrm>
          <a:prstGeom prst="roundRect">
            <a:avLst>
              <a:gd name="adj" fmla="val 24949"/>
            </a:avLst>
          </a:prstGeom>
          <a:solidFill>
            <a:srgbClr val="E4E4E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3162CE-2D3A-B9EE-EC44-BAF2468491CE}"/>
              </a:ext>
            </a:extLst>
          </p:cNvPr>
          <p:cNvSpPr txBox="1"/>
          <p:nvPr/>
        </p:nvSpPr>
        <p:spPr>
          <a:xfrm>
            <a:off x="398669" y="917791"/>
            <a:ext cx="78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3DF9652-241F-F38E-34E8-800D5296D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8" y="591180"/>
            <a:ext cx="329184" cy="329184"/>
          </a:xfrm>
          <a:prstGeom prst="rect">
            <a:avLst/>
          </a:prstGeom>
        </p:spPr>
      </p:pic>
      <p:pic>
        <p:nvPicPr>
          <p:cNvPr id="5" name="Picture 4" descr="A purple graph with a arrow&#10;&#10;Description automatically generated">
            <a:extLst>
              <a:ext uri="{FF2B5EF4-FFF2-40B4-BE49-F238E27FC236}">
                <a16:creationId xmlns:a16="http://schemas.microsoft.com/office/drawing/2014/main" id="{6E40436A-CD47-E212-3391-811A88BA3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76" y="2919078"/>
            <a:ext cx="320040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983B9-9AD0-A4EE-CA71-57FCB347C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27" y="1479618"/>
            <a:ext cx="320040" cy="320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26CC17-1158-5FD9-837F-1805417DD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36" y="3632602"/>
            <a:ext cx="229340" cy="22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19B570-4A29-81B1-C1B4-40AFF56FC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79" y="3632602"/>
            <a:ext cx="229340" cy="229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85424E-BE4F-1754-AD2A-8BB510E19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995" y="2200125"/>
            <a:ext cx="229340" cy="229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32E759-AC4A-1231-35A1-FB7E6D5295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67" y="2228297"/>
            <a:ext cx="228600" cy="228600"/>
          </a:xfrm>
          <a:prstGeom prst="rect">
            <a:avLst/>
          </a:prstGeom>
        </p:spPr>
      </p:pic>
      <p:pic>
        <p:nvPicPr>
          <p:cNvPr id="21" name="Picture 20" descr="Purple piggy bank with arrows and dollar sign&#10;&#10;Description automatically generated">
            <a:extLst>
              <a:ext uri="{FF2B5EF4-FFF2-40B4-BE49-F238E27FC236}">
                <a16:creationId xmlns:a16="http://schemas.microsoft.com/office/drawing/2014/main" id="{C44F978D-C43A-00DA-D126-986BEED21C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20" y="2885870"/>
            <a:ext cx="371437" cy="371437"/>
          </a:xfrm>
          <a:prstGeom prst="rect">
            <a:avLst/>
          </a:prstGeom>
        </p:spPr>
      </p:pic>
      <p:pic>
        <p:nvPicPr>
          <p:cNvPr id="25" name="Picture 24" descr="A hand holding a dollar sign&#10;&#10;Description automatically generated">
            <a:extLst>
              <a:ext uri="{FF2B5EF4-FFF2-40B4-BE49-F238E27FC236}">
                <a16:creationId xmlns:a16="http://schemas.microsoft.com/office/drawing/2014/main" id="{39F87BB2-4984-9909-E268-3A490F492D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25" y="1513088"/>
            <a:ext cx="270426" cy="2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AEB439-B97E-BF1D-DEB6-DD9A782480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5800FF">
                  <a:alpha val="50000"/>
                </a:srgbClr>
              </a:gs>
              <a:gs pos="100000">
                <a:srgbClr val="5800FF">
                  <a:alpha val="50000"/>
                </a:srgbClr>
              </a:gs>
              <a:gs pos="75000">
                <a:srgbClr val="25E2FF">
                  <a:alpha val="5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65100" dist="177800" dir="3600000" sx="96000" sy="96000" algn="t" rotWithShape="0">
              <a:schemeClr val="accent5">
                <a:lumMod val="40000"/>
                <a:lumOff val="60000"/>
                <a:alpha val="7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2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Sameh Mahmoud Mahmoud El-Bastwisy El-Sayed</dc:creator>
  <cp:lastModifiedBy>Sameh Mahmoud Mahmoud El-Bastwisy El-Sayed</cp:lastModifiedBy>
  <cp:revision>8</cp:revision>
  <dcterms:created xsi:type="dcterms:W3CDTF">2024-07-12T22:10:27Z</dcterms:created>
  <dcterms:modified xsi:type="dcterms:W3CDTF">2024-07-15T22:57:56Z</dcterms:modified>
</cp:coreProperties>
</file>