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D364-6CC7-46AF-8970-E4AC852A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3DF2-7258-4FB3-B78E-AD820D81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0506-2EC9-46A7-A1E4-87B66D07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BF17-4666-43D4-8F64-D6EE02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C686-67DC-47B9-9FF9-F0C62A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D3DC-A77E-4717-9A62-21D27621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DDEB6-7BFE-42C2-B46E-B6C39D392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3C40-24CB-4FEB-8C28-FF7B6346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4254-4F97-4996-9256-006CCA7C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7D24-B86F-46E8-AC91-680B20DF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CDCC1-E069-41FC-9A89-8B01FBD2C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F4A8F-A776-4FBE-BF48-0B7BA469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53FC-8E09-490E-8F68-2B7D1498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F0A4-F031-4E9F-BD55-32F094D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6A28-D66A-4FA0-AEA6-43CB7AF9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325-B2E3-4619-B848-7890559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B8F4-3C6C-472D-AFDA-9A92347A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1985-B703-4798-8F54-C8A6904D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67C6-7633-42C4-88FD-176AC6B0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F0DD-DEB0-4A6F-9B82-F32200BE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C750-AFC2-456D-AC79-92CE995B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82B6-9D47-4655-889E-D2ECF0AC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C99F-745E-41F6-BE05-E330BA39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B183-89BF-43CD-B3CB-666745A4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2EA3-635D-4ED8-B413-D390FF14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300-70A4-4FFC-814C-7DED14C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E26-E072-4929-AB5C-F8825F9C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5CCF2-773C-4F02-A63C-BCCD821E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8E4F-A424-40FB-872B-72B4740B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EE4DA-DE4E-4B11-9B3A-A97DDA1D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93CAF-5C2F-483E-9D8E-750FF059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5C70-3FE0-48A5-952D-DB1DA285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2D73-ADE7-4CFA-A6DE-1C7740C8E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3EBA4-33C8-4047-9630-89498CAB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A6E3-B8E8-413A-81CE-3720794C5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3969D-F20A-43D2-A2B1-9C60450D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303F9-C8A1-4CE7-AFD0-307EEDC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D96BF-1386-4801-B549-19731290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45B04-DA8C-46D0-ADCF-A71F1BE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99D1-04EB-48C0-ADC6-A9283E8C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5AF80-E576-43D8-BCAB-654D3158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A83F-94F6-4A87-A3E1-8479C624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C1061-0D92-48D7-B599-7A65400E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B11C7-522F-457F-ACA7-23E47F57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69755-416A-4493-83DD-A157E3CA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BA44-EBE4-4C0E-896B-F9209B25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5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7814-5604-4606-841A-DFAE34CF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80B5-AE12-44C1-B040-657D1B9A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0DD4-375D-44DC-833E-D6BB021A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670D-F4E6-493B-8E99-F820BE78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B82C6-8409-4E42-BC68-CDBB30E6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4706-379A-47B1-97E0-7036F0FE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24B7-EE30-4653-9D22-347ACB66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0F039-B01A-4E5C-BE8A-5939A5319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BB1D0-2C64-431A-8F0D-E1C1E9FB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E6CBC-6637-47F3-A532-5346B87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AF3AE-8FC8-4E0A-81D8-0FDAD1CF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BE19-AC64-43F2-B111-4EB969C1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4C46F-3EBA-42D8-8775-CDC869E8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91D0-BE0F-4B8F-8114-D5D490FE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9298-5C01-4E69-BFCD-03B3FBB39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E430-8A49-410B-AA5E-911BD0B24BE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4354-7A7C-4479-8B61-103EC7D69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3593-3B7C-481A-BDB1-6DB144CBD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0853-687A-4D01-B04C-C21B033E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E6E-84D8-40E0-BD3E-439026BC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CC93A-E983-4015-9839-FC6D8E9E0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Usability(because of variety of users)</a:t>
            </a:r>
          </a:p>
        </p:txBody>
      </p:sp>
    </p:spTree>
    <p:extLst>
      <p:ext uri="{BB962C8B-B14F-4D97-AF65-F5344CB8AC3E}">
        <p14:creationId xmlns:p14="http://schemas.microsoft.com/office/powerpoint/2010/main" val="17734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830-458D-4F98-B627-73E9A722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A56-ECAE-410C-B7D1-B772C2AF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  <a:p>
            <a:r>
              <a:rPr lang="en-US" dirty="0"/>
              <a:t>Users panel </a:t>
            </a:r>
          </a:p>
          <a:p>
            <a:r>
              <a:rPr lang="en-US" dirty="0"/>
              <a:t>possible tracking panel (future feature)</a:t>
            </a:r>
          </a:p>
        </p:txBody>
      </p:sp>
    </p:spTree>
    <p:extLst>
      <p:ext uri="{BB962C8B-B14F-4D97-AF65-F5344CB8AC3E}">
        <p14:creationId xmlns:p14="http://schemas.microsoft.com/office/powerpoint/2010/main" val="37623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0DD-787C-4AFE-918A-2CDB4554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panel (probertites)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19C1-F55E-45F2-8F1A-A169EF0A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System users </a:t>
            </a:r>
          </a:p>
          <a:p>
            <a:r>
              <a:rPr lang="en-US" dirty="0"/>
              <a:t>Add system roles and authorizations threw users(who can do what?)</a:t>
            </a:r>
          </a:p>
          <a:p>
            <a:r>
              <a:rPr lang="en-US" dirty="0"/>
              <a:t>Track system(future feature) </a:t>
            </a:r>
          </a:p>
        </p:txBody>
      </p:sp>
    </p:spTree>
    <p:extLst>
      <p:ext uri="{BB962C8B-B14F-4D97-AF65-F5344CB8AC3E}">
        <p14:creationId xmlns:p14="http://schemas.microsoft.com/office/powerpoint/2010/main" val="200061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07EF-C9EE-4D39-935E-EAD35064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panel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8ED1-9E62-4C42-8D02-1D86FBD9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with one email and one </a:t>
            </a:r>
            <a:r>
              <a:rPr lang="en-US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27261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</vt:lpstr>
      <vt:lpstr>structure</vt:lpstr>
      <vt:lpstr>Admin panel (probertites)</vt:lpstr>
      <vt:lpstr>Admin panel users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mohamed aboserii</dc:creator>
  <cp:lastModifiedBy>mohamed aboserii</cp:lastModifiedBy>
  <cp:revision>4</cp:revision>
  <dcterms:created xsi:type="dcterms:W3CDTF">2019-04-05T16:39:01Z</dcterms:created>
  <dcterms:modified xsi:type="dcterms:W3CDTF">2019-04-05T16:46:40Z</dcterms:modified>
</cp:coreProperties>
</file>