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gmoney/us-city-popul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7D34E-EFAF-47A4-83AD-747C03E41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US Population clustering by states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5A7061-95E4-48EB-9336-ABB45D104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By </a:t>
            </a:r>
            <a:r>
              <a:rPr lang="fr-FR" dirty="0" err="1"/>
              <a:t>arabi</a:t>
            </a:r>
            <a:r>
              <a:rPr lang="fr-FR" dirty="0"/>
              <a:t> </a:t>
            </a:r>
            <a:r>
              <a:rPr lang="fr-FR" dirty="0" err="1"/>
              <a:t>sami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8986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863E2-7D35-450E-91CB-BADE83EC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and future directions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CA1AC6-3B97-4C95-9ECA-CD8ADE8C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Taking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more variables to </a:t>
            </a:r>
            <a:r>
              <a:rPr lang="fr-FR" dirty="0" err="1"/>
              <a:t>make</a:t>
            </a:r>
            <a:r>
              <a:rPr lang="fr-FR" dirty="0"/>
              <a:t> the clustering</a:t>
            </a:r>
          </a:p>
          <a:p>
            <a:r>
              <a:rPr lang="fr-FR" dirty="0"/>
              <a:t>Try out </a:t>
            </a:r>
            <a:r>
              <a:rPr lang="fr-FR" dirty="0" err="1"/>
              <a:t>different</a:t>
            </a:r>
            <a:r>
              <a:rPr lang="fr-FR" dirty="0"/>
              <a:t> clustering </a:t>
            </a:r>
            <a:r>
              <a:rPr lang="fr-FR" dirty="0" err="1"/>
              <a:t>algorithms</a:t>
            </a:r>
            <a:endParaRPr lang="fr-FR" dirty="0"/>
          </a:p>
          <a:p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best value of </a:t>
            </a:r>
            <a:r>
              <a:rPr lang="fr-FR"/>
              <a:t>n_clusters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20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58409-602F-4E18-B554-5408F843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E9926-C061-4814-A526-C8D4315E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determine a city’s, region’s or state’s population</a:t>
            </a:r>
          </a:p>
          <a:p>
            <a:r>
              <a:rPr lang="en-US" dirty="0"/>
              <a:t>This can be very helpful in tasks such as resources distribution, network allocation</a:t>
            </a:r>
          </a:p>
          <a:p>
            <a:r>
              <a:rPr lang="en-US" dirty="0"/>
              <a:t>We would like in this project to make an analysis on US Population by State by clustering the different states based on their coordinates and population.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22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0E0CD-79AF-4767-9213-01910AF4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acquisition and </a:t>
            </a:r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6F049-1A3B-4249-A2F5-8956BE69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the </a:t>
            </a:r>
            <a:r>
              <a:rPr lang="en-US" dirty="0">
                <a:hlinkClick r:id="rId2"/>
              </a:rPr>
              <a:t>US City Populations Dataset</a:t>
            </a:r>
            <a:endParaRPr lang="en-US" dirty="0"/>
          </a:p>
          <a:p>
            <a:r>
              <a:rPr lang="en-US" dirty="0"/>
              <a:t>Data includes every city name (over 6k), its population and state.</a:t>
            </a:r>
          </a:p>
          <a:p>
            <a:r>
              <a:rPr lang="en-US" dirty="0"/>
              <a:t>we will delete the city column and group the </a:t>
            </a:r>
            <a:r>
              <a:rPr lang="en-US" dirty="0" err="1"/>
              <a:t>dataframe</a:t>
            </a:r>
            <a:r>
              <a:rPr lang="en-US" dirty="0"/>
              <a:t> by state, then sum the population for each city in that state.</a:t>
            </a:r>
          </a:p>
          <a:p>
            <a:r>
              <a:rPr lang="en-US" dirty="0"/>
              <a:t>There are apparently no missing, or wrong values in the 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392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FF35C-5843-4345-B950-916457E4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Most </a:t>
            </a:r>
            <a:r>
              <a:rPr lang="fr-FR" dirty="0" err="1"/>
              <a:t>populated</a:t>
            </a:r>
            <a:r>
              <a:rPr lang="fr-FR" dirty="0"/>
              <a:t> </a:t>
            </a:r>
            <a:r>
              <a:rPr lang="fr-FR" dirty="0" err="1"/>
              <a:t>cities</a:t>
            </a:r>
            <a:endParaRPr lang="fr-FR" dirty="0"/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D343426-4B3F-464A-B35B-3E2A7F4F0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239" y="2097088"/>
            <a:ext cx="5474947" cy="3315455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1E231BC-35CF-4CAF-9605-67034E9DCECD}"/>
              </a:ext>
            </a:extLst>
          </p:cNvPr>
          <p:cNvSpPr txBox="1"/>
          <p:nvPr/>
        </p:nvSpPr>
        <p:spPr>
          <a:xfrm>
            <a:off x="895350" y="2276474"/>
            <a:ext cx="4284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we can see that New York, Los Angeles and Chicago are the most populated cities in 2015.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518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BC596-CAA5-402A-AB74-E57DBB61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Most </a:t>
            </a:r>
            <a:r>
              <a:rPr lang="fr-FR" dirty="0" err="1"/>
              <a:t>populated</a:t>
            </a:r>
            <a:r>
              <a:rPr lang="fr-FR" dirty="0"/>
              <a:t> States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B0E020-2A78-4C7C-A477-FA70985BD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915" y="2268538"/>
            <a:ext cx="4306896" cy="3541712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0A54603-4D5C-40B6-8805-763C91708795}"/>
              </a:ext>
            </a:extLst>
          </p:cNvPr>
          <p:cNvSpPr txBox="1"/>
          <p:nvPr/>
        </p:nvSpPr>
        <p:spPr>
          <a:xfrm>
            <a:off x="6705599" y="2268538"/>
            <a:ext cx="4306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DC state has by far the most population. Followed by Nevada, Arizona and California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7898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48748-FC31-4199-B8B2-B5E709EB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cities per state</a:t>
            </a:r>
            <a:endParaRPr lang="fr-FR" dirty="0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B68CE5B-2075-44BA-86FA-94888C124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515" y="2097088"/>
            <a:ext cx="4306896" cy="354171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BC3E6A6-782C-46E9-8298-3ADB6D911ADC}"/>
              </a:ext>
            </a:extLst>
          </p:cNvPr>
          <p:cNvSpPr txBox="1"/>
          <p:nvPr/>
        </p:nvSpPr>
        <p:spPr>
          <a:xfrm>
            <a:off x="1438275" y="2219325"/>
            <a:ext cx="4819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see here that most states have between 0 and 50 cities. Less states have more than 50 cities. Only few states have more than 600 cities.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366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5646A-F6B5-4F5C-BC05-FCC4A023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States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8F9CA1-F3F6-40CF-9874-8008ACD19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now make a clustering of the different states, we want the clustering to be done taking into account two criteria’s : The coordinates of the state, and its population (the sum of the population of each city in this state).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386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99760-8BDD-4838-8432-1D4AC5E6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8205"/>
            <a:ext cx="9905998" cy="1478570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visualization</a:t>
            </a:r>
            <a:endParaRPr lang="fr-FR" dirty="0"/>
          </a:p>
        </p:txBody>
      </p: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23BEAA9D-7280-4CA2-AF30-7FB160CA5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1" t="1569" r="2296" b="3496"/>
          <a:stretch/>
        </p:blipFill>
        <p:spPr>
          <a:xfrm>
            <a:off x="1697831" y="1314449"/>
            <a:ext cx="8796338" cy="5289791"/>
          </a:xfrm>
        </p:spPr>
      </p:pic>
    </p:spTree>
    <p:extLst>
      <p:ext uri="{BB962C8B-B14F-4D97-AF65-F5344CB8AC3E}">
        <p14:creationId xmlns:p14="http://schemas.microsoft.com/office/powerpoint/2010/main" val="418212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DB329-AE61-4056-B44D-2C9235C5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interpretation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BDAF7E-5658-4B3C-A3E8-9E02A95D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that a cluster has appeared in the East of America, this corresponds to states that are more populated than other states in the center of USA.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543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318</Words>
  <Application>Microsoft Office PowerPoint</Application>
  <PresentationFormat>Grand écran</PresentationFormat>
  <Paragraphs>26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US Population clustering by states</vt:lpstr>
      <vt:lpstr>Introduction</vt:lpstr>
      <vt:lpstr>Data acquisition and preparation</vt:lpstr>
      <vt:lpstr>Most populated cities</vt:lpstr>
      <vt:lpstr>Most populated States</vt:lpstr>
      <vt:lpstr>Number of cities per state</vt:lpstr>
      <vt:lpstr>States clustering</vt:lpstr>
      <vt:lpstr>Results visualization</vt:lpstr>
      <vt:lpstr>Results interpretation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Population clustering by states</dc:title>
  <dc:creator>Samy Arabi</dc:creator>
  <cp:lastModifiedBy>Samy Arabi</cp:lastModifiedBy>
  <cp:revision>4</cp:revision>
  <dcterms:created xsi:type="dcterms:W3CDTF">2020-05-22T23:39:13Z</dcterms:created>
  <dcterms:modified xsi:type="dcterms:W3CDTF">2020-05-22T23:55:25Z</dcterms:modified>
</cp:coreProperties>
</file>