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5"/>
  </p:notesMasterIdLst>
  <p:sldIdLst>
    <p:sldId id="256" r:id="rId5"/>
    <p:sldId id="269" r:id="rId6"/>
    <p:sldId id="276" r:id="rId7"/>
    <p:sldId id="272" r:id="rId8"/>
    <p:sldId id="284" r:id="rId9"/>
    <p:sldId id="285" r:id="rId10"/>
    <p:sldId id="286" r:id="rId11"/>
    <p:sldId id="287" r:id="rId12"/>
    <p:sldId id="288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9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FB390-DAD1-4D32-9B4B-0BC627C523AE}" v="3" dt="2023-06-21T09:56:55.560"/>
    <p1510:client id="{4AF4E3A4-8739-467C-B5EF-F2365FB4EE0C}" v="37" dt="2023-05-31T07:43:23.123"/>
    <p1510:client id="{57CBAA34-E499-4ED2-A31B-90472BAA95C2}" v="63" dt="2023-06-21T09:30:29.281"/>
    <p1510:client id="{7A73C4A2-53FA-471A-9463-9C472A092B10}" v="9" dt="2023-06-22T08:52:34.758"/>
    <p1510:client id="{D10186FD-90F0-4ECC-8E18-5CEABDBB2409}" v="1" dt="2023-06-22T08:32:31.410"/>
    <p1510:client id="{ED8436AB-3951-482F-ABEB-055CA7D314EC}" v="105" dt="2023-06-01T12:00:32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ker,Rory R. van den" userId="S::436507@student.fontys.nl::bbdaa950-3da3-4300-b134-719c41b58481" providerId="AD" clId="Web-{57CBAA34-E499-4ED2-A31B-90472BAA95C2}"/>
    <pc:docChg chg="addSld delSld modSld">
      <pc:chgData name="Akker,Rory R. van den" userId="S::436507@student.fontys.nl::bbdaa950-3da3-4300-b134-719c41b58481" providerId="AD" clId="Web-{57CBAA34-E499-4ED2-A31B-90472BAA95C2}" dt="2023-06-21T09:30:29.281" v="60"/>
      <pc:docMkLst>
        <pc:docMk/>
      </pc:docMkLst>
      <pc:sldChg chg="modSp">
        <pc:chgData name="Akker,Rory R. van den" userId="S::436507@student.fontys.nl::bbdaa950-3da3-4300-b134-719c41b58481" providerId="AD" clId="Web-{57CBAA34-E499-4ED2-A31B-90472BAA95C2}" dt="2023-06-21T09:26:31.898" v="13" actId="20577"/>
        <pc:sldMkLst>
          <pc:docMk/>
          <pc:sldMk cId="4153703437" sldId="270"/>
        </pc:sldMkLst>
        <pc:spChg chg="mod">
          <ac:chgData name="Akker,Rory R. van den" userId="S::436507@student.fontys.nl::bbdaa950-3da3-4300-b134-719c41b58481" providerId="AD" clId="Web-{57CBAA34-E499-4ED2-A31B-90472BAA95C2}" dt="2023-06-21T09:26:31.898" v="13" actId="20577"/>
          <ac:spMkLst>
            <pc:docMk/>
            <pc:sldMk cId="4153703437" sldId="270"/>
            <ac:spMk id="2" creationId="{061A2F74-1AF2-E5EE-8138-C8404FC6F56C}"/>
          </ac:spMkLst>
        </pc:spChg>
      </pc:sldChg>
      <pc:sldChg chg="delSp modSp">
        <pc:chgData name="Akker,Rory R. van den" userId="S::436507@student.fontys.nl::bbdaa950-3da3-4300-b134-719c41b58481" providerId="AD" clId="Web-{57CBAA34-E499-4ED2-A31B-90472BAA95C2}" dt="2023-06-21T09:28:07.401" v="35" actId="20577"/>
        <pc:sldMkLst>
          <pc:docMk/>
          <pc:sldMk cId="1315490395" sldId="272"/>
        </pc:sldMkLst>
        <pc:spChg chg="mod">
          <ac:chgData name="Akker,Rory R. van den" userId="S::436507@student.fontys.nl::bbdaa950-3da3-4300-b134-719c41b58481" providerId="AD" clId="Web-{57CBAA34-E499-4ED2-A31B-90472BAA95C2}" dt="2023-06-21T09:28:07.401" v="35" actId="20577"/>
          <ac:spMkLst>
            <pc:docMk/>
            <pc:sldMk cId="1315490395" sldId="272"/>
            <ac:spMk id="2" creationId="{061A2F74-1AF2-E5EE-8138-C8404FC6F56C}"/>
          </ac:spMkLst>
        </pc:spChg>
        <pc:spChg chg="del">
          <ac:chgData name="Akker,Rory R. van den" userId="S::436507@student.fontys.nl::bbdaa950-3da3-4300-b134-719c41b58481" providerId="AD" clId="Web-{57CBAA34-E499-4ED2-A31B-90472BAA95C2}" dt="2023-06-21T09:27:53.041" v="30"/>
          <ac:spMkLst>
            <pc:docMk/>
            <pc:sldMk cId="1315490395" sldId="272"/>
            <ac:spMk id="3" creationId="{3DA6F816-2863-C45B-29F3-BC8A1717D87D}"/>
          </ac:spMkLst>
        </pc:spChg>
      </pc:sldChg>
      <pc:sldChg chg="addSp delSp modSp mod setBg addAnim delAnim setClrOvrMap">
        <pc:chgData name="Akker,Rory R. van den" userId="S::436507@student.fontys.nl::bbdaa950-3da3-4300-b134-719c41b58481" providerId="AD" clId="Web-{57CBAA34-E499-4ED2-A31B-90472BAA95C2}" dt="2023-06-21T09:30:29.281" v="60"/>
        <pc:sldMkLst>
          <pc:docMk/>
          <pc:sldMk cId="596687468" sldId="278"/>
        </pc:sldMkLst>
        <pc:spChg chg="mod">
          <ac:chgData name="Akker,Rory R. van den" userId="S::436507@student.fontys.nl::bbdaa950-3da3-4300-b134-719c41b58481" providerId="AD" clId="Web-{57CBAA34-E499-4ED2-A31B-90472BAA95C2}" dt="2023-06-21T09:30:29.281" v="60"/>
          <ac:spMkLst>
            <pc:docMk/>
            <pc:sldMk cId="596687468" sldId="278"/>
            <ac:spMk id="2" creationId="{061A2F74-1AF2-E5EE-8138-C8404FC6F56C}"/>
          </ac:spMkLst>
        </pc:spChg>
        <pc:spChg chg="add del">
          <ac:chgData name="Akker,Rory R. van den" userId="S::436507@student.fontys.nl::bbdaa950-3da3-4300-b134-719c41b58481" providerId="AD" clId="Web-{57CBAA34-E499-4ED2-A31B-90472BAA95C2}" dt="2023-06-21T09:30:29.281" v="60"/>
          <ac:spMkLst>
            <pc:docMk/>
            <pc:sldMk cId="596687468" sldId="278"/>
            <ac:spMk id="31" creationId="{71B2258F-86CA-4D4D-8270-BC05FCDEBFB3}"/>
          </ac:spMkLst>
        </pc:spChg>
        <pc:picChg chg="add del">
          <ac:chgData name="Akker,Rory R. van den" userId="S::436507@student.fontys.nl::bbdaa950-3da3-4300-b134-719c41b58481" providerId="AD" clId="Web-{57CBAA34-E499-4ED2-A31B-90472BAA95C2}" dt="2023-06-21T09:30:29.281" v="60"/>
          <ac:picMkLst>
            <pc:docMk/>
            <pc:sldMk cId="596687468" sldId="278"/>
            <ac:picMk id="27" creationId="{DBD6CEBF-DAB8-ADA2-0D72-FFDECDE86E15}"/>
          </ac:picMkLst>
        </pc:picChg>
      </pc:sldChg>
      <pc:sldChg chg="modSp add replId">
        <pc:chgData name="Akker,Rory R. van den" userId="S::436507@student.fontys.nl::bbdaa950-3da3-4300-b134-719c41b58481" providerId="AD" clId="Web-{57CBAA34-E499-4ED2-A31B-90472BAA95C2}" dt="2023-06-21T09:26:50.273" v="17" actId="20577"/>
        <pc:sldMkLst>
          <pc:docMk/>
          <pc:sldMk cId="4190007795" sldId="279"/>
        </pc:sldMkLst>
        <pc:spChg chg="mod">
          <ac:chgData name="Akker,Rory R. van den" userId="S::436507@student.fontys.nl::bbdaa950-3da3-4300-b134-719c41b58481" providerId="AD" clId="Web-{57CBAA34-E499-4ED2-A31B-90472BAA95C2}" dt="2023-06-21T09:26:50.273" v="17" actId="20577"/>
          <ac:spMkLst>
            <pc:docMk/>
            <pc:sldMk cId="4190007795" sldId="279"/>
            <ac:spMk id="2" creationId="{061A2F74-1AF2-E5EE-8138-C8404FC6F56C}"/>
          </ac:spMkLst>
        </pc:spChg>
      </pc:sldChg>
      <pc:sldChg chg="modSp add replId">
        <pc:chgData name="Akker,Rory R. van den" userId="S::436507@student.fontys.nl::bbdaa950-3da3-4300-b134-719c41b58481" providerId="AD" clId="Web-{57CBAA34-E499-4ED2-A31B-90472BAA95C2}" dt="2023-06-21T09:27:06.367" v="20" actId="20577"/>
        <pc:sldMkLst>
          <pc:docMk/>
          <pc:sldMk cId="2781356381" sldId="280"/>
        </pc:sldMkLst>
        <pc:spChg chg="mod">
          <ac:chgData name="Akker,Rory R. van den" userId="S::436507@student.fontys.nl::bbdaa950-3da3-4300-b134-719c41b58481" providerId="AD" clId="Web-{57CBAA34-E499-4ED2-A31B-90472BAA95C2}" dt="2023-06-21T09:27:06.367" v="20" actId="20577"/>
          <ac:spMkLst>
            <pc:docMk/>
            <pc:sldMk cId="2781356381" sldId="280"/>
            <ac:spMk id="2" creationId="{061A2F74-1AF2-E5EE-8138-C8404FC6F56C}"/>
          </ac:spMkLst>
        </pc:spChg>
      </pc:sldChg>
      <pc:sldChg chg="modSp add replId">
        <pc:chgData name="Akker,Rory R. van den" userId="S::436507@student.fontys.nl::bbdaa950-3da3-4300-b134-719c41b58481" providerId="AD" clId="Web-{57CBAA34-E499-4ED2-A31B-90472BAA95C2}" dt="2023-06-21T09:27:16.337" v="23" actId="20577"/>
        <pc:sldMkLst>
          <pc:docMk/>
          <pc:sldMk cId="576604904" sldId="281"/>
        </pc:sldMkLst>
        <pc:spChg chg="mod">
          <ac:chgData name="Akker,Rory R. van den" userId="S::436507@student.fontys.nl::bbdaa950-3da3-4300-b134-719c41b58481" providerId="AD" clId="Web-{57CBAA34-E499-4ED2-A31B-90472BAA95C2}" dt="2023-06-21T09:27:16.337" v="23" actId="20577"/>
          <ac:spMkLst>
            <pc:docMk/>
            <pc:sldMk cId="576604904" sldId="281"/>
            <ac:spMk id="2" creationId="{061A2F74-1AF2-E5EE-8138-C8404FC6F56C}"/>
          </ac:spMkLst>
        </pc:spChg>
      </pc:sldChg>
      <pc:sldChg chg="modSp add replId">
        <pc:chgData name="Akker,Rory R. van den" userId="S::436507@student.fontys.nl::bbdaa950-3da3-4300-b134-719c41b58481" providerId="AD" clId="Web-{57CBAA34-E499-4ED2-A31B-90472BAA95C2}" dt="2023-06-21T09:27:24.868" v="26" actId="20577"/>
        <pc:sldMkLst>
          <pc:docMk/>
          <pc:sldMk cId="2656302556" sldId="282"/>
        </pc:sldMkLst>
        <pc:spChg chg="mod">
          <ac:chgData name="Akker,Rory R. van den" userId="S::436507@student.fontys.nl::bbdaa950-3da3-4300-b134-719c41b58481" providerId="AD" clId="Web-{57CBAA34-E499-4ED2-A31B-90472BAA95C2}" dt="2023-06-21T09:27:24.868" v="26" actId="20577"/>
          <ac:spMkLst>
            <pc:docMk/>
            <pc:sldMk cId="2656302556" sldId="282"/>
            <ac:spMk id="2" creationId="{061A2F74-1AF2-E5EE-8138-C8404FC6F56C}"/>
          </ac:spMkLst>
        </pc:spChg>
      </pc:sldChg>
      <pc:sldChg chg="modSp add replId">
        <pc:chgData name="Akker,Rory R. van den" userId="S::436507@student.fontys.nl::bbdaa950-3da3-4300-b134-719c41b58481" providerId="AD" clId="Web-{57CBAA34-E499-4ED2-A31B-90472BAA95C2}" dt="2023-06-21T09:27:31.431" v="29" actId="20577"/>
        <pc:sldMkLst>
          <pc:docMk/>
          <pc:sldMk cId="42686341" sldId="283"/>
        </pc:sldMkLst>
        <pc:spChg chg="mod">
          <ac:chgData name="Akker,Rory R. van den" userId="S::436507@student.fontys.nl::bbdaa950-3da3-4300-b134-719c41b58481" providerId="AD" clId="Web-{57CBAA34-E499-4ED2-A31B-90472BAA95C2}" dt="2023-06-21T09:27:31.431" v="29" actId="20577"/>
          <ac:spMkLst>
            <pc:docMk/>
            <pc:sldMk cId="42686341" sldId="283"/>
            <ac:spMk id="2" creationId="{061A2F74-1AF2-E5EE-8138-C8404FC6F56C}"/>
          </ac:spMkLst>
        </pc:spChg>
      </pc:sldChg>
      <pc:sldChg chg="modSp add replId">
        <pc:chgData name="Akker,Rory R. van den" userId="S::436507@student.fontys.nl::bbdaa950-3da3-4300-b134-719c41b58481" providerId="AD" clId="Web-{57CBAA34-E499-4ED2-A31B-90472BAA95C2}" dt="2023-06-21T09:28:25.292" v="38" actId="20577"/>
        <pc:sldMkLst>
          <pc:docMk/>
          <pc:sldMk cId="3239242643" sldId="284"/>
        </pc:sldMkLst>
        <pc:spChg chg="mod">
          <ac:chgData name="Akker,Rory R. van den" userId="S::436507@student.fontys.nl::bbdaa950-3da3-4300-b134-719c41b58481" providerId="AD" clId="Web-{57CBAA34-E499-4ED2-A31B-90472BAA95C2}" dt="2023-06-21T09:28:25.292" v="38" actId="20577"/>
          <ac:spMkLst>
            <pc:docMk/>
            <pc:sldMk cId="3239242643" sldId="284"/>
            <ac:spMk id="2" creationId="{061A2F74-1AF2-E5EE-8138-C8404FC6F56C}"/>
          </ac:spMkLst>
        </pc:spChg>
      </pc:sldChg>
      <pc:sldChg chg="modSp add replId">
        <pc:chgData name="Akker,Rory R. van den" userId="S::436507@student.fontys.nl::bbdaa950-3da3-4300-b134-719c41b58481" providerId="AD" clId="Web-{57CBAA34-E499-4ED2-A31B-90472BAA95C2}" dt="2023-06-21T09:29:00.700" v="43" actId="20577"/>
        <pc:sldMkLst>
          <pc:docMk/>
          <pc:sldMk cId="3449127369" sldId="285"/>
        </pc:sldMkLst>
        <pc:spChg chg="mod">
          <ac:chgData name="Akker,Rory R. van den" userId="S::436507@student.fontys.nl::bbdaa950-3da3-4300-b134-719c41b58481" providerId="AD" clId="Web-{57CBAA34-E499-4ED2-A31B-90472BAA95C2}" dt="2023-06-21T09:29:00.700" v="43" actId="20577"/>
          <ac:spMkLst>
            <pc:docMk/>
            <pc:sldMk cId="3449127369" sldId="285"/>
            <ac:spMk id="2" creationId="{061A2F74-1AF2-E5EE-8138-C8404FC6F56C}"/>
          </ac:spMkLst>
        </pc:spChg>
      </pc:sldChg>
      <pc:sldChg chg="modSp add replId">
        <pc:chgData name="Akker,Rory R. van den" userId="S::436507@student.fontys.nl::bbdaa950-3da3-4300-b134-719c41b58481" providerId="AD" clId="Web-{57CBAA34-E499-4ED2-A31B-90472BAA95C2}" dt="2023-06-21T09:29:13.559" v="46" actId="20577"/>
        <pc:sldMkLst>
          <pc:docMk/>
          <pc:sldMk cId="4028017717" sldId="286"/>
        </pc:sldMkLst>
        <pc:spChg chg="mod">
          <ac:chgData name="Akker,Rory R. van den" userId="S::436507@student.fontys.nl::bbdaa950-3da3-4300-b134-719c41b58481" providerId="AD" clId="Web-{57CBAA34-E499-4ED2-A31B-90472BAA95C2}" dt="2023-06-21T09:29:13.559" v="46" actId="20577"/>
          <ac:spMkLst>
            <pc:docMk/>
            <pc:sldMk cId="4028017717" sldId="286"/>
            <ac:spMk id="2" creationId="{061A2F74-1AF2-E5EE-8138-C8404FC6F56C}"/>
          </ac:spMkLst>
        </pc:spChg>
      </pc:sldChg>
      <pc:sldChg chg="modSp add replId">
        <pc:chgData name="Akker,Rory R. van den" userId="S::436507@student.fontys.nl::bbdaa950-3da3-4300-b134-719c41b58481" providerId="AD" clId="Web-{57CBAA34-E499-4ED2-A31B-90472BAA95C2}" dt="2023-06-21T09:29:21.372" v="49" actId="20577"/>
        <pc:sldMkLst>
          <pc:docMk/>
          <pc:sldMk cId="447298870" sldId="287"/>
        </pc:sldMkLst>
        <pc:spChg chg="mod">
          <ac:chgData name="Akker,Rory R. van den" userId="S::436507@student.fontys.nl::bbdaa950-3da3-4300-b134-719c41b58481" providerId="AD" clId="Web-{57CBAA34-E499-4ED2-A31B-90472BAA95C2}" dt="2023-06-21T09:29:21.372" v="49" actId="20577"/>
          <ac:spMkLst>
            <pc:docMk/>
            <pc:sldMk cId="447298870" sldId="287"/>
            <ac:spMk id="2" creationId="{061A2F74-1AF2-E5EE-8138-C8404FC6F56C}"/>
          </ac:spMkLst>
        </pc:spChg>
      </pc:sldChg>
      <pc:sldChg chg="modSp add replId">
        <pc:chgData name="Akker,Rory R. van den" userId="S::436507@student.fontys.nl::bbdaa950-3da3-4300-b134-719c41b58481" providerId="AD" clId="Web-{57CBAA34-E499-4ED2-A31B-90472BAA95C2}" dt="2023-06-21T09:29:28.763" v="52" actId="20577"/>
        <pc:sldMkLst>
          <pc:docMk/>
          <pc:sldMk cId="718405502" sldId="288"/>
        </pc:sldMkLst>
        <pc:spChg chg="mod">
          <ac:chgData name="Akker,Rory R. van den" userId="S::436507@student.fontys.nl::bbdaa950-3da3-4300-b134-719c41b58481" providerId="AD" clId="Web-{57CBAA34-E499-4ED2-A31B-90472BAA95C2}" dt="2023-06-21T09:29:28.763" v="52" actId="20577"/>
          <ac:spMkLst>
            <pc:docMk/>
            <pc:sldMk cId="718405502" sldId="288"/>
            <ac:spMk id="2" creationId="{061A2F74-1AF2-E5EE-8138-C8404FC6F56C}"/>
          </ac:spMkLst>
        </pc:spChg>
      </pc:sldChg>
      <pc:sldChg chg="modSp add del replId">
        <pc:chgData name="Akker,Rory R. van den" userId="S::436507@student.fontys.nl::bbdaa950-3da3-4300-b134-719c41b58481" providerId="AD" clId="Web-{57CBAA34-E499-4ED2-A31B-90472BAA95C2}" dt="2023-06-21T09:29:58.983" v="56"/>
        <pc:sldMkLst>
          <pc:docMk/>
          <pc:sldMk cId="1867419332" sldId="289"/>
        </pc:sldMkLst>
        <pc:spChg chg="mod">
          <ac:chgData name="Akker,Rory R. van den" userId="S::436507@student.fontys.nl::bbdaa950-3da3-4300-b134-719c41b58481" providerId="AD" clId="Web-{57CBAA34-E499-4ED2-A31B-90472BAA95C2}" dt="2023-06-21T09:29:58.139" v="55" actId="20577"/>
          <ac:spMkLst>
            <pc:docMk/>
            <pc:sldMk cId="1867419332" sldId="289"/>
            <ac:spMk id="2" creationId="{061A2F74-1AF2-E5EE-8138-C8404FC6F56C}"/>
          </ac:spMkLst>
        </pc:spChg>
      </pc:sldChg>
    </pc:docChg>
  </pc:docChgLst>
  <pc:docChgLst>
    <pc:chgData name="Philipsen,Sam S." userId="S::467404@student.fontys.nl::0a24fed0-3d0d-4d23-af37-8515bf6d4510" providerId="AD" clId="Web-{7A73C4A2-53FA-471A-9463-9C472A092B10}"/>
    <pc:docChg chg="delSld modSld">
      <pc:chgData name="Philipsen,Sam S." userId="S::467404@student.fontys.nl::0a24fed0-3d0d-4d23-af37-8515bf6d4510" providerId="AD" clId="Web-{7A73C4A2-53FA-471A-9463-9C472A092B10}" dt="2023-06-22T08:52:34.758" v="7"/>
      <pc:docMkLst>
        <pc:docMk/>
      </pc:docMkLst>
      <pc:sldChg chg="modSp">
        <pc:chgData name="Philipsen,Sam S." userId="S::467404@student.fontys.nl::0a24fed0-3d0d-4d23-af37-8515bf6d4510" providerId="AD" clId="Web-{7A73C4A2-53FA-471A-9463-9C472A092B10}" dt="2023-06-22T08:52:27.695" v="1" actId="20577"/>
        <pc:sldMkLst>
          <pc:docMk/>
          <pc:sldMk cId="4232514316" sldId="269"/>
        </pc:sldMkLst>
        <pc:spChg chg="mod">
          <ac:chgData name="Philipsen,Sam S." userId="S::467404@student.fontys.nl::0a24fed0-3d0d-4d23-af37-8515bf6d4510" providerId="AD" clId="Web-{7A73C4A2-53FA-471A-9463-9C472A092B10}" dt="2023-06-22T08:52:27.695" v="1" actId="20577"/>
          <ac:spMkLst>
            <pc:docMk/>
            <pc:sldMk cId="4232514316" sldId="269"/>
            <ac:spMk id="2" creationId="{061A2F74-1AF2-E5EE-8138-C8404FC6F56C}"/>
          </ac:spMkLst>
        </pc:spChg>
      </pc:sldChg>
      <pc:sldChg chg="del">
        <pc:chgData name="Philipsen,Sam S." userId="S::467404@student.fontys.nl::0a24fed0-3d0d-4d23-af37-8515bf6d4510" providerId="AD" clId="Web-{7A73C4A2-53FA-471A-9463-9C472A092B10}" dt="2023-06-22T08:52:29.445" v="2"/>
        <pc:sldMkLst>
          <pc:docMk/>
          <pc:sldMk cId="4153703437" sldId="270"/>
        </pc:sldMkLst>
      </pc:sldChg>
      <pc:sldChg chg="del">
        <pc:chgData name="Philipsen,Sam S." userId="S::467404@student.fontys.nl::0a24fed0-3d0d-4d23-af37-8515bf6d4510" providerId="AD" clId="Web-{7A73C4A2-53FA-471A-9463-9C472A092B10}" dt="2023-06-22T08:52:31.992" v="3"/>
        <pc:sldMkLst>
          <pc:docMk/>
          <pc:sldMk cId="4190007795" sldId="279"/>
        </pc:sldMkLst>
      </pc:sldChg>
      <pc:sldChg chg="del">
        <pc:chgData name="Philipsen,Sam S." userId="S::467404@student.fontys.nl::0a24fed0-3d0d-4d23-af37-8515bf6d4510" providerId="AD" clId="Web-{7A73C4A2-53FA-471A-9463-9C472A092B10}" dt="2023-06-22T08:52:32.789" v="4"/>
        <pc:sldMkLst>
          <pc:docMk/>
          <pc:sldMk cId="2781356381" sldId="280"/>
        </pc:sldMkLst>
      </pc:sldChg>
      <pc:sldChg chg="del">
        <pc:chgData name="Philipsen,Sam S." userId="S::467404@student.fontys.nl::0a24fed0-3d0d-4d23-af37-8515bf6d4510" providerId="AD" clId="Web-{7A73C4A2-53FA-471A-9463-9C472A092B10}" dt="2023-06-22T08:52:33.274" v="5"/>
        <pc:sldMkLst>
          <pc:docMk/>
          <pc:sldMk cId="576604904" sldId="281"/>
        </pc:sldMkLst>
      </pc:sldChg>
      <pc:sldChg chg="del">
        <pc:chgData name="Philipsen,Sam S." userId="S::467404@student.fontys.nl::0a24fed0-3d0d-4d23-af37-8515bf6d4510" providerId="AD" clId="Web-{7A73C4A2-53FA-471A-9463-9C472A092B10}" dt="2023-06-22T08:52:33.758" v="6"/>
        <pc:sldMkLst>
          <pc:docMk/>
          <pc:sldMk cId="2656302556" sldId="282"/>
        </pc:sldMkLst>
      </pc:sldChg>
      <pc:sldChg chg="del">
        <pc:chgData name="Philipsen,Sam S." userId="S::467404@student.fontys.nl::0a24fed0-3d0d-4d23-af37-8515bf6d4510" providerId="AD" clId="Web-{7A73C4A2-53FA-471A-9463-9C472A092B10}" dt="2023-06-22T08:52:34.758" v="7"/>
        <pc:sldMkLst>
          <pc:docMk/>
          <pc:sldMk cId="42686341" sldId="283"/>
        </pc:sldMkLst>
      </pc:sldChg>
    </pc:docChg>
  </pc:docChgLst>
  <pc:docChgLst>
    <pc:chgData name="Akker,Rory R. van den" userId="S::436507@student.fontys.nl::bbdaa950-3da3-4300-b134-719c41b58481" providerId="AD" clId="Web-{08AFB390-DAD1-4D32-9B4B-0BC627C523AE}"/>
    <pc:docChg chg="modSld">
      <pc:chgData name="Akker,Rory R. van den" userId="S::436507@student.fontys.nl::bbdaa950-3da3-4300-b134-719c41b58481" providerId="AD" clId="Web-{08AFB390-DAD1-4D32-9B4B-0BC627C523AE}" dt="2023-06-21T09:56:55.560" v="6"/>
      <pc:docMkLst>
        <pc:docMk/>
      </pc:docMkLst>
      <pc:sldChg chg="addSp delSp modSp addAnim">
        <pc:chgData name="Akker,Rory R. van den" userId="S::436507@student.fontys.nl::bbdaa950-3da3-4300-b134-719c41b58481" providerId="AD" clId="Web-{08AFB390-DAD1-4D32-9B4B-0BC627C523AE}" dt="2023-06-21T09:56:45.951" v="2"/>
        <pc:sldMkLst>
          <pc:docMk/>
          <pc:sldMk cId="4232514316" sldId="269"/>
        </pc:sldMkLst>
        <pc:spChg chg="mod">
          <ac:chgData name="Akker,Rory R. van den" userId="S::436507@student.fontys.nl::bbdaa950-3da3-4300-b134-719c41b58481" providerId="AD" clId="Web-{08AFB390-DAD1-4D32-9B4B-0BC627C523AE}" dt="2023-06-21T09:56:45.951" v="1"/>
          <ac:spMkLst>
            <pc:docMk/>
            <pc:sldMk cId="4232514316" sldId="269"/>
            <ac:spMk id="2" creationId="{061A2F74-1AF2-E5EE-8138-C8404FC6F56C}"/>
          </ac:spMkLst>
        </pc:spChg>
        <pc:spChg chg="del">
          <ac:chgData name="Akker,Rory R. van den" userId="S::436507@student.fontys.nl::bbdaa950-3da3-4300-b134-719c41b58481" providerId="AD" clId="Web-{08AFB390-DAD1-4D32-9B4B-0BC627C523AE}" dt="2023-06-21T09:56:45.951" v="1"/>
          <ac:spMkLst>
            <pc:docMk/>
            <pc:sldMk cId="4232514316" sldId="269"/>
            <ac:spMk id="30" creationId="{FFD48BC7-DC40-47DE-87EE-9F4B6ECB9ABB}"/>
          </ac:spMkLst>
        </pc:spChg>
        <pc:spChg chg="del">
          <ac:chgData name="Akker,Rory R. van den" userId="S::436507@student.fontys.nl::bbdaa950-3da3-4300-b134-719c41b58481" providerId="AD" clId="Web-{08AFB390-DAD1-4D32-9B4B-0BC627C523AE}" dt="2023-06-21T09:56:45.951" v="1"/>
          <ac:spMkLst>
            <pc:docMk/>
            <pc:sldMk cId="4232514316" sldId="269"/>
            <ac:spMk id="32" creationId="{E502BBC7-2C76-46F3-BC24-5985BC13DB88}"/>
          </ac:spMkLst>
        </pc:spChg>
        <pc:spChg chg="del">
          <ac:chgData name="Akker,Rory R. van den" userId="S::436507@student.fontys.nl::bbdaa950-3da3-4300-b134-719c41b58481" providerId="AD" clId="Web-{08AFB390-DAD1-4D32-9B4B-0BC627C523AE}" dt="2023-06-21T09:56:45.951" v="1"/>
          <ac:spMkLst>
            <pc:docMk/>
            <pc:sldMk cId="4232514316" sldId="269"/>
            <ac:spMk id="34" creationId="{C7F28D52-2A5F-4D23-81AE-7CB8B591C7AF}"/>
          </ac:spMkLst>
        </pc:spChg>
        <pc:spChg chg="del">
          <ac:chgData name="Akker,Rory R. van den" userId="S::436507@student.fontys.nl::bbdaa950-3da3-4300-b134-719c41b58481" providerId="AD" clId="Web-{08AFB390-DAD1-4D32-9B4B-0BC627C523AE}" dt="2023-06-21T09:56:45.951" v="1"/>
          <ac:spMkLst>
            <pc:docMk/>
            <pc:sldMk cId="4232514316" sldId="269"/>
            <ac:spMk id="36" creationId="{3629484E-3792-4B3D-89AD-7C8A1ED0E0D4}"/>
          </ac:spMkLst>
        </pc:spChg>
        <pc:spChg chg="add">
          <ac:chgData name="Akker,Rory R. van den" userId="S::436507@student.fontys.nl::bbdaa950-3da3-4300-b134-719c41b58481" providerId="AD" clId="Web-{08AFB390-DAD1-4D32-9B4B-0BC627C523AE}" dt="2023-06-21T09:56:45.951" v="1"/>
          <ac:spMkLst>
            <pc:docMk/>
            <pc:sldMk cId="4232514316" sldId="269"/>
            <ac:spMk id="41" creationId="{BAD76F3E-3A97-486B-B402-44400A8B9173}"/>
          </ac:spMkLst>
        </pc:spChg>
        <pc:spChg chg="add">
          <ac:chgData name="Akker,Rory R. van den" userId="S::436507@student.fontys.nl::bbdaa950-3da3-4300-b134-719c41b58481" providerId="AD" clId="Web-{08AFB390-DAD1-4D32-9B4B-0BC627C523AE}" dt="2023-06-21T09:56:45.951" v="1"/>
          <ac:spMkLst>
            <pc:docMk/>
            <pc:sldMk cId="4232514316" sldId="269"/>
            <ac:spMk id="43" creationId="{391F6B52-91F4-4AEB-B6DB-29FEBCF28C8B}"/>
          </ac:spMkLst>
        </pc:spChg>
        <pc:spChg chg="add">
          <ac:chgData name="Akker,Rory R. van den" userId="S::436507@student.fontys.nl::bbdaa950-3da3-4300-b134-719c41b58481" providerId="AD" clId="Web-{08AFB390-DAD1-4D32-9B4B-0BC627C523AE}" dt="2023-06-21T09:56:45.951" v="1"/>
          <ac:spMkLst>
            <pc:docMk/>
            <pc:sldMk cId="4232514316" sldId="269"/>
            <ac:spMk id="45" creationId="{2CD6F061-7C53-44F4-9794-953DB70A451B}"/>
          </ac:spMkLst>
        </pc:spChg>
      </pc:sldChg>
      <pc:sldChg chg="addSp delSp modSp">
        <pc:chgData name="Akker,Rory R. van den" userId="S::436507@student.fontys.nl::bbdaa950-3da3-4300-b134-719c41b58481" providerId="AD" clId="Web-{08AFB390-DAD1-4D32-9B4B-0BC627C523AE}" dt="2023-06-21T09:56:41.232" v="0"/>
        <pc:sldMkLst>
          <pc:docMk/>
          <pc:sldMk cId="690208304" sldId="276"/>
        </pc:sldMkLst>
        <pc:spChg chg="mod">
          <ac:chgData name="Akker,Rory R. van den" userId="S::436507@student.fontys.nl::bbdaa950-3da3-4300-b134-719c41b58481" providerId="AD" clId="Web-{08AFB390-DAD1-4D32-9B4B-0BC627C523AE}" dt="2023-06-21T09:56:41.232" v="0"/>
          <ac:spMkLst>
            <pc:docMk/>
            <pc:sldMk cId="690208304" sldId="276"/>
            <ac:spMk id="2" creationId="{061A2F74-1AF2-E5EE-8138-C8404FC6F56C}"/>
          </ac:spMkLst>
        </pc:spChg>
        <pc:spChg chg="del">
          <ac:chgData name="Akker,Rory R. van den" userId="S::436507@student.fontys.nl::bbdaa950-3da3-4300-b134-719c41b58481" providerId="AD" clId="Web-{08AFB390-DAD1-4D32-9B4B-0BC627C523AE}" dt="2023-06-21T09:56:41.232" v="0"/>
          <ac:spMkLst>
            <pc:docMk/>
            <pc:sldMk cId="690208304" sldId="276"/>
            <ac:spMk id="30" creationId="{FFD48BC7-DC40-47DE-87EE-9F4B6ECB9ABB}"/>
          </ac:spMkLst>
        </pc:spChg>
        <pc:spChg chg="del">
          <ac:chgData name="Akker,Rory R. van den" userId="S::436507@student.fontys.nl::bbdaa950-3da3-4300-b134-719c41b58481" providerId="AD" clId="Web-{08AFB390-DAD1-4D32-9B4B-0BC627C523AE}" dt="2023-06-21T09:56:41.232" v="0"/>
          <ac:spMkLst>
            <pc:docMk/>
            <pc:sldMk cId="690208304" sldId="276"/>
            <ac:spMk id="32" creationId="{E502BBC7-2C76-46F3-BC24-5985BC13DB88}"/>
          </ac:spMkLst>
        </pc:spChg>
        <pc:spChg chg="del">
          <ac:chgData name="Akker,Rory R. van den" userId="S::436507@student.fontys.nl::bbdaa950-3da3-4300-b134-719c41b58481" providerId="AD" clId="Web-{08AFB390-DAD1-4D32-9B4B-0BC627C523AE}" dt="2023-06-21T09:56:41.232" v="0"/>
          <ac:spMkLst>
            <pc:docMk/>
            <pc:sldMk cId="690208304" sldId="276"/>
            <ac:spMk id="34" creationId="{C7F28D52-2A5F-4D23-81AE-7CB8B591C7AF}"/>
          </ac:spMkLst>
        </pc:spChg>
        <pc:spChg chg="del">
          <ac:chgData name="Akker,Rory R. van den" userId="S::436507@student.fontys.nl::bbdaa950-3da3-4300-b134-719c41b58481" providerId="AD" clId="Web-{08AFB390-DAD1-4D32-9B4B-0BC627C523AE}" dt="2023-06-21T09:56:41.232" v="0"/>
          <ac:spMkLst>
            <pc:docMk/>
            <pc:sldMk cId="690208304" sldId="276"/>
            <ac:spMk id="36" creationId="{3629484E-3792-4B3D-89AD-7C8A1ED0E0D4}"/>
          </ac:spMkLst>
        </pc:spChg>
        <pc:spChg chg="add">
          <ac:chgData name="Akker,Rory R. van den" userId="S::436507@student.fontys.nl::bbdaa950-3da3-4300-b134-719c41b58481" providerId="AD" clId="Web-{08AFB390-DAD1-4D32-9B4B-0BC627C523AE}" dt="2023-06-21T09:56:41.232" v="0"/>
          <ac:spMkLst>
            <pc:docMk/>
            <pc:sldMk cId="690208304" sldId="276"/>
            <ac:spMk id="41" creationId="{BAD76F3E-3A97-486B-B402-44400A8B9173}"/>
          </ac:spMkLst>
        </pc:spChg>
        <pc:spChg chg="add">
          <ac:chgData name="Akker,Rory R. van den" userId="S::436507@student.fontys.nl::bbdaa950-3da3-4300-b134-719c41b58481" providerId="AD" clId="Web-{08AFB390-DAD1-4D32-9B4B-0BC627C523AE}" dt="2023-06-21T09:56:41.232" v="0"/>
          <ac:spMkLst>
            <pc:docMk/>
            <pc:sldMk cId="690208304" sldId="276"/>
            <ac:spMk id="43" creationId="{391F6B52-91F4-4AEB-B6DB-29FEBCF28C8B}"/>
          </ac:spMkLst>
        </pc:spChg>
        <pc:spChg chg="add">
          <ac:chgData name="Akker,Rory R. van den" userId="S::436507@student.fontys.nl::bbdaa950-3da3-4300-b134-719c41b58481" providerId="AD" clId="Web-{08AFB390-DAD1-4D32-9B4B-0BC627C523AE}" dt="2023-06-21T09:56:41.232" v="0"/>
          <ac:spMkLst>
            <pc:docMk/>
            <pc:sldMk cId="690208304" sldId="276"/>
            <ac:spMk id="45" creationId="{2CD6F061-7C53-44F4-9794-953DB70A451B}"/>
          </ac:spMkLst>
        </pc:spChg>
      </pc:sldChg>
      <pc:sldChg chg="addSp modSp mod setBg addAnim">
        <pc:chgData name="Akker,Rory R. van den" userId="S::436507@student.fontys.nl::bbdaa950-3da3-4300-b134-719c41b58481" providerId="AD" clId="Web-{08AFB390-DAD1-4D32-9B4B-0BC627C523AE}" dt="2023-06-21T09:56:52.232" v="4"/>
        <pc:sldMkLst>
          <pc:docMk/>
          <pc:sldMk cId="1431791759" sldId="277"/>
        </pc:sldMkLst>
        <pc:spChg chg="mod">
          <ac:chgData name="Akker,Rory R. van den" userId="S::436507@student.fontys.nl::bbdaa950-3da3-4300-b134-719c41b58481" providerId="AD" clId="Web-{08AFB390-DAD1-4D32-9B4B-0BC627C523AE}" dt="2023-06-21T09:56:52.232" v="3"/>
          <ac:spMkLst>
            <pc:docMk/>
            <pc:sldMk cId="1431791759" sldId="277"/>
            <ac:spMk id="2" creationId="{061A2F74-1AF2-E5EE-8138-C8404FC6F56C}"/>
          </ac:spMkLst>
        </pc:spChg>
        <pc:spChg chg="add">
          <ac:chgData name="Akker,Rory R. van den" userId="S::436507@student.fontys.nl::bbdaa950-3da3-4300-b134-719c41b58481" providerId="AD" clId="Web-{08AFB390-DAD1-4D32-9B4B-0BC627C523AE}" dt="2023-06-21T09:56:52.232" v="3"/>
          <ac:spMkLst>
            <pc:docMk/>
            <pc:sldMk cId="1431791759" sldId="277"/>
            <ac:spMk id="30" creationId="{BAD76F3E-3A97-486B-B402-44400A8B9173}"/>
          </ac:spMkLst>
        </pc:spChg>
        <pc:spChg chg="add">
          <ac:chgData name="Akker,Rory R. van den" userId="S::436507@student.fontys.nl::bbdaa950-3da3-4300-b134-719c41b58481" providerId="AD" clId="Web-{08AFB390-DAD1-4D32-9B4B-0BC627C523AE}" dt="2023-06-21T09:56:52.232" v="3"/>
          <ac:spMkLst>
            <pc:docMk/>
            <pc:sldMk cId="1431791759" sldId="277"/>
            <ac:spMk id="32" creationId="{391F6B52-91F4-4AEB-B6DB-29FEBCF28C8B}"/>
          </ac:spMkLst>
        </pc:spChg>
        <pc:spChg chg="add">
          <ac:chgData name="Akker,Rory R. van den" userId="S::436507@student.fontys.nl::bbdaa950-3da3-4300-b134-719c41b58481" providerId="AD" clId="Web-{08AFB390-DAD1-4D32-9B4B-0BC627C523AE}" dt="2023-06-21T09:56:52.232" v="3"/>
          <ac:spMkLst>
            <pc:docMk/>
            <pc:sldMk cId="1431791759" sldId="277"/>
            <ac:spMk id="34" creationId="{2CD6F061-7C53-44F4-9794-953DB70A451B}"/>
          </ac:spMkLst>
        </pc:spChg>
      </pc:sldChg>
      <pc:sldChg chg="addSp modSp mod setBg addAnim">
        <pc:chgData name="Akker,Rory R. van den" userId="S::436507@student.fontys.nl::bbdaa950-3da3-4300-b134-719c41b58481" providerId="AD" clId="Web-{08AFB390-DAD1-4D32-9B4B-0BC627C523AE}" dt="2023-06-21T09:56:55.560" v="6"/>
        <pc:sldMkLst>
          <pc:docMk/>
          <pc:sldMk cId="596687468" sldId="278"/>
        </pc:sldMkLst>
        <pc:spChg chg="mod">
          <ac:chgData name="Akker,Rory R. van den" userId="S::436507@student.fontys.nl::bbdaa950-3da3-4300-b134-719c41b58481" providerId="AD" clId="Web-{08AFB390-DAD1-4D32-9B4B-0BC627C523AE}" dt="2023-06-21T09:56:55.560" v="5"/>
          <ac:spMkLst>
            <pc:docMk/>
            <pc:sldMk cId="596687468" sldId="278"/>
            <ac:spMk id="2" creationId="{061A2F74-1AF2-E5EE-8138-C8404FC6F56C}"/>
          </ac:spMkLst>
        </pc:spChg>
        <pc:spChg chg="add">
          <ac:chgData name="Akker,Rory R. van den" userId="S::436507@student.fontys.nl::bbdaa950-3da3-4300-b134-719c41b58481" providerId="AD" clId="Web-{08AFB390-DAD1-4D32-9B4B-0BC627C523AE}" dt="2023-06-21T09:56:55.560" v="5"/>
          <ac:spMkLst>
            <pc:docMk/>
            <pc:sldMk cId="596687468" sldId="278"/>
            <ac:spMk id="30" creationId="{BAD76F3E-3A97-486B-B402-44400A8B9173}"/>
          </ac:spMkLst>
        </pc:spChg>
        <pc:spChg chg="add">
          <ac:chgData name="Akker,Rory R. van den" userId="S::436507@student.fontys.nl::bbdaa950-3da3-4300-b134-719c41b58481" providerId="AD" clId="Web-{08AFB390-DAD1-4D32-9B4B-0BC627C523AE}" dt="2023-06-21T09:56:55.560" v="5"/>
          <ac:spMkLst>
            <pc:docMk/>
            <pc:sldMk cId="596687468" sldId="278"/>
            <ac:spMk id="32" creationId="{391F6B52-91F4-4AEB-B6DB-29FEBCF28C8B}"/>
          </ac:spMkLst>
        </pc:spChg>
        <pc:spChg chg="add">
          <ac:chgData name="Akker,Rory R. van den" userId="S::436507@student.fontys.nl::bbdaa950-3da3-4300-b134-719c41b58481" providerId="AD" clId="Web-{08AFB390-DAD1-4D32-9B4B-0BC627C523AE}" dt="2023-06-21T09:56:55.560" v="5"/>
          <ac:spMkLst>
            <pc:docMk/>
            <pc:sldMk cId="596687468" sldId="278"/>
            <ac:spMk id="34" creationId="{2CD6F061-7C53-44F4-9794-953DB70A451B}"/>
          </ac:spMkLst>
        </pc:spChg>
      </pc:sldChg>
    </pc:docChg>
  </pc:docChgLst>
  <pc:docChgLst>
    <pc:chgData name="Philipsen,Sam S." userId="S::467404@student.fontys.nl::0a24fed0-3d0d-4d23-af37-8515bf6d4510" providerId="AD" clId="Web-{D10186FD-90F0-4ECC-8E18-5CEABDBB2409}"/>
    <pc:docChg chg="delSld">
      <pc:chgData name="Philipsen,Sam S." userId="S::467404@student.fontys.nl::0a24fed0-3d0d-4d23-af37-8515bf6d4510" providerId="AD" clId="Web-{D10186FD-90F0-4ECC-8E18-5CEABDBB2409}" dt="2023-06-22T08:32:31.410" v="0"/>
      <pc:docMkLst>
        <pc:docMk/>
      </pc:docMkLst>
      <pc:sldChg chg="del">
        <pc:chgData name="Philipsen,Sam S." userId="S::467404@student.fontys.nl::0a24fed0-3d0d-4d23-af37-8515bf6d4510" providerId="AD" clId="Web-{D10186FD-90F0-4ECC-8E18-5CEABDBB2409}" dt="2023-06-22T08:32:31.410" v="0"/>
        <pc:sldMkLst>
          <pc:docMk/>
          <pc:sldMk cId="1431791759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60459-05FE-45BE-B147-606E0F1EA991}" type="datetimeFigureOut">
              <a:rPr lang="en-NL" smtClean="0"/>
              <a:t>06/22/2023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4CAC0-1E5E-46D3-8217-ECE69BFA00B2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278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46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4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31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96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96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87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4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83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73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74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48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2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de-DE">
                <a:cs typeface="Calibri Light"/>
              </a:rPr>
              <a:t>Samen aan Z</a:t>
            </a:r>
            <a:endParaRPr lang="de-DE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F95CDA61-980C-2F37-C0E3-F1F811CC9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854" y="3654693"/>
            <a:ext cx="4105566" cy="483795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1CD85824-46FC-BCB4-B607-06102F7D9A18}"/>
              </a:ext>
            </a:extLst>
          </p:cNvPr>
          <p:cNvSpPr txBox="1">
            <a:spLocks/>
          </p:cNvSpPr>
          <p:nvPr/>
        </p:nvSpPr>
        <p:spPr>
          <a:xfrm>
            <a:off x="3224976" y="2976336"/>
            <a:ext cx="5561938" cy="251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Calibri Light"/>
              </a:rPr>
              <a:t>Final Sprint </a:t>
            </a:r>
            <a:r>
              <a:rPr kumimoji="0" lang="de-DE" sz="24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Calibri Light"/>
              </a:rPr>
              <a:t>Delivery</a:t>
            </a:r>
            <a:endParaRPr kumimoji="0" lang="nl-NL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1675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1A2F74-1AF2-E5EE-8138-C8404FC6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Handover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02CE9A2C-A65D-FE60-FA17-81E3A0C60FAB}"/>
              </a:ext>
            </a:extLst>
          </p:cNvPr>
          <p:cNvSpPr txBox="1">
            <a:spLocks/>
          </p:cNvSpPr>
          <p:nvPr/>
        </p:nvSpPr>
        <p:spPr>
          <a:xfrm>
            <a:off x="835071" y="2052439"/>
            <a:ext cx="8100165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9668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1A2F74-1AF2-E5EE-8138-C8404FC6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/>
              <a:t>Demo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02CE9A2C-A65D-FE60-FA17-81E3A0C60FAB}"/>
              </a:ext>
            </a:extLst>
          </p:cNvPr>
          <p:cNvSpPr txBox="1">
            <a:spLocks/>
          </p:cNvSpPr>
          <p:nvPr/>
        </p:nvSpPr>
        <p:spPr>
          <a:xfrm>
            <a:off x="835071" y="2052439"/>
            <a:ext cx="8100165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3251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1A2F74-1AF2-E5EE-8138-C8404FC6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Stories Close To Completion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02CE9A2C-A65D-FE60-FA17-81E3A0C60FAB}"/>
              </a:ext>
            </a:extLst>
          </p:cNvPr>
          <p:cNvSpPr txBox="1">
            <a:spLocks/>
          </p:cNvSpPr>
          <p:nvPr/>
        </p:nvSpPr>
        <p:spPr>
          <a:xfrm>
            <a:off x="835071" y="2052439"/>
            <a:ext cx="8100165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marR="0" lvl="0" indent="-8572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9020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0" name="Freeform: Shape 8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2" name="Freeform: Shape 9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1A2F74-1AF2-E5EE-8138-C8404FC6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663641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defRPr/>
            </a:pPr>
            <a:r>
              <a:rPr lang="en-US" sz="4500">
                <a:ea typeface="+mj-lt"/>
                <a:cs typeface="+mj-lt"/>
              </a:rPr>
              <a:t>6</a:t>
            </a:r>
            <a:r>
              <a:rPr lang="en-US" sz="4500" kern="1200">
                <a:ea typeface="+mj-lt"/>
                <a:cs typeface="+mj-lt"/>
              </a:rPr>
              <a:t>. As a </a:t>
            </a:r>
            <a:r>
              <a:rPr lang="en-US" sz="4500">
                <a:ea typeface="+mj-lt"/>
                <a:cs typeface="+mj-lt"/>
              </a:rPr>
              <a:t>user, </a:t>
            </a:r>
            <a:r>
              <a:rPr lang="en-US" sz="4500" kern="1200">
                <a:ea typeface="+mj-lt"/>
                <a:cs typeface="+mj-lt"/>
              </a:rPr>
              <a:t>I want to be able to </a:t>
            </a:r>
            <a:r>
              <a:rPr lang="en-US" sz="4500">
                <a:ea typeface="+mj-lt"/>
                <a:cs typeface="+mj-lt"/>
              </a:rPr>
              <a:t>see which </a:t>
            </a:r>
            <a:r>
              <a:rPr lang="en-US" sz="4500" kern="1200">
                <a:ea typeface="+mj-lt"/>
                <a:cs typeface="+mj-lt"/>
              </a:rPr>
              <a:t>questionnaires </a:t>
            </a:r>
            <a:r>
              <a:rPr lang="en-US" sz="4500">
                <a:ea typeface="+mj-lt"/>
                <a:cs typeface="+mj-lt"/>
              </a:rPr>
              <a:t>I have filled in </a:t>
            </a:r>
            <a:r>
              <a:rPr lang="en-US" sz="4500" kern="1200">
                <a:ea typeface="+mj-lt"/>
                <a:cs typeface="+mj-lt"/>
              </a:rPr>
              <a:t>so that </a:t>
            </a:r>
            <a:r>
              <a:rPr lang="en-US" sz="4500">
                <a:ea typeface="+mj-lt"/>
                <a:cs typeface="+mj-lt"/>
              </a:rPr>
              <a:t>I </a:t>
            </a:r>
            <a:r>
              <a:rPr lang="en-US" sz="4500" kern="1200">
                <a:ea typeface="+mj-lt"/>
                <a:cs typeface="+mj-lt"/>
              </a:rPr>
              <a:t>can </a:t>
            </a:r>
            <a:r>
              <a:rPr lang="en-US" sz="4500">
                <a:ea typeface="+mj-lt"/>
                <a:cs typeface="+mj-lt"/>
              </a:rPr>
              <a:t>keep track of my activity.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02CE9A2C-A65D-FE60-FA17-81E3A0C60FAB}"/>
              </a:ext>
            </a:extLst>
          </p:cNvPr>
          <p:cNvSpPr txBox="1">
            <a:spLocks/>
          </p:cNvSpPr>
          <p:nvPr/>
        </p:nvSpPr>
        <p:spPr>
          <a:xfrm>
            <a:off x="835071" y="2052439"/>
            <a:ext cx="8100165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1549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0" name="Freeform: Shape 8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2" name="Freeform: Shape 9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1A2F74-1AF2-E5EE-8138-C8404FC6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663641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defRPr/>
            </a:pPr>
            <a:r>
              <a:rPr lang="en-US" sz="4500">
                <a:ea typeface="+mj-lt"/>
                <a:cs typeface="+mj-lt"/>
              </a:rPr>
              <a:t>22</a:t>
            </a:r>
            <a:r>
              <a:rPr lang="en-US" sz="4500" kern="1200">
                <a:ea typeface="+mj-lt"/>
                <a:cs typeface="+mj-lt"/>
              </a:rPr>
              <a:t>. As a </a:t>
            </a:r>
            <a:r>
              <a:rPr lang="en-US" sz="4500">
                <a:ea typeface="+mj-lt"/>
                <a:cs typeface="+mj-lt"/>
              </a:rPr>
              <a:t>manager, </a:t>
            </a:r>
            <a:r>
              <a:rPr lang="en-US" sz="4500" kern="1200">
                <a:ea typeface="+mj-lt"/>
                <a:cs typeface="+mj-lt"/>
              </a:rPr>
              <a:t>I want to be able to </a:t>
            </a:r>
            <a:r>
              <a:rPr lang="en-US" sz="4500">
                <a:ea typeface="+mj-lt"/>
                <a:cs typeface="+mj-lt"/>
              </a:rPr>
              <a:t>assign groups of employees to a questionnaire, </a:t>
            </a:r>
            <a:r>
              <a:rPr lang="en-US" sz="4500" kern="1200">
                <a:ea typeface="+mj-lt"/>
                <a:cs typeface="+mj-lt"/>
              </a:rPr>
              <a:t>so </a:t>
            </a:r>
            <a:r>
              <a:rPr lang="en-US" sz="4500">
                <a:ea typeface="+mj-lt"/>
                <a:cs typeface="+mj-lt"/>
              </a:rPr>
              <a:t>they </a:t>
            </a:r>
            <a:r>
              <a:rPr lang="en-US" sz="4500" kern="1200">
                <a:ea typeface="+mj-lt"/>
                <a:cs typeface="+mj-lt"/>
              </a:rPr>
              <a:t>can </a:t>
            </a:r>
            <a:r>
              <a:rPr lang="en-US" sz="4500">
                <a:ea typeface="+mj-lt"/>
                <a:cs typeface="+mj-lt"/>
              </a:rPr>
              <a:t>fill them in</a:t>
            </a:r>
            <a:endParaRPr lang="nl-NL">
              <a:ea typeface="+mj-ea"/>
              <a:cs typeface="+mj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02CE9A2C-A65D-FE60-FA17-81E3A0C60FAB}"/>
              </a:ext>
            </a:extLst>
          </p:cNvPr>
          <p:cNvSpPr txBox="1">
            <a:spLocks/>
          </p:cNvSpPr>
          <p:nvPr/>
        </p:nvSpPr>
        <p:spPr>
          <a:xfrm>
            <a:off x="835071" y="2052439"/>
            <a:ext cx="8100165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3924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0" name="Freeform: Shape 8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2" name="Freeform: Shape 9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1A2F74-1AF2-E5EE-8138-C8404FC6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663641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defRPr/>
            </a:pPr>
            <a:r>
              <a:rPr lang="en-US" sz="4500">
                <a:ea typeface="+mj-lt"/>
                <a:cs typeface="+mj-lt"/>
              </a:rPr>
              <a:t>23</a:t>
            </a:r>
            <a:r>
              <a:rPr lang="en-US" sz="4500" kern="1200">
                <a:ea typeface="+mj-lt"/>
                <a:cs typeface="+mj-lt"/>
              </a:rPr>
              <a:t>. As a </a:t>
            </a:r>
            <a:r>
              <a:rPr lang="en-US" sz="4500">
                <a:ea typeface="+mj-lt"/>
                <a:cs typeface="+mj-lt"/>
              </a:rPr>
              <a:t>user, </a:t>
            </a:r>
            <a:r>
              <a:rPr lang="en-US" sz="4500" kern="1200">
                <a:ea typeface="+mj-lt"/>
                <a:cs typeface="+mj-lt"/>
              </a:rPr>
              <a:t>I want to be able to </a:t>
            </a:r>
            <a:r>
              <a:rPr lang="en-US" sz="4500">
                <a:ea typeface="+mj-lt"/>
                <a:cs typeface="+mj-lt"/>
              </a:rPr>
              <a:t>see a due date, so I know when to fill in a questionnaire</a:t>
            </a:r>
            <a:endParaRPr lang="nl-NL">
              <a:ea typeface="+mj-ea"/>
              <a:cs typeface="+mj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02CE9A2C-A65D-FE60-FA17-81E3A0C60FAB}"/>
              </a:ext>
            </a:extLst>
          </p:cNvPr>
          <p:cNvSpPr txBox="1">
            <a:spLocks/>
          </p:cNvSpPr>
          <p:nvPr/>
        </p:nvSpPr>
        <p:spPr>
          <a:xfrm>
            <a:off x="835071" y="2052439"/>
            <a:ext cx="8100165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4912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0" name="Freeform: Shape 8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2" name="Freeform: Shape 9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1A2F74-1AF2-E5EE-8138-C8404FC6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663641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defRPr/>
            </a:pPr>
            <a:r>
              <a:rPr lang="en-US" sz="4500">
                <a:ea typeface="+mj-lt"/>
                <a:cs typeface="+mj-lt"/>
              </a:rPr>
              <a:t>3</a:t>
            </a:r>
            <a:r>
              <a:rPr lang="en-US" sz="4500" kern="1200">
                <a:ea typeface="+mj-lt"/>
                <a:cs typeface="+mj-lt"/>
              </a:rPr>
              <a:t>. As a </a:t>
            </a:r>
            <a:r>
              <a:rPr lang="en-US" sz="4500">
                <a:ea typeface="+mj-lt"/>
                <a:cs typeface="+mj-lt"/>
              </a:rPr>
              <a:t>manager </a:t>
            </a:r>
            <a:r>
              <a:rPr lang="en-US" sz="4500" kern="1200">
                <a:ea typeface="+mj-lt"/>
                <a:cs typeface="+mj-lt"/>
              </a:rPr>
              <a:t>I want to be able to </a:t>
            </a:r>
            <a:r>
              <a:rPr lang="en-US" sz="4500">
                <a:ea typeface="+mj-lt"/>
                <a:cs typeface="+mj-lt"/>
              </a:rPr>
              <a:t>create a recurring schedule for a questionnaire so that I can gather responses on a regular time interval.</a:t>
            </a:r>
            <a:endParaRPr lang="nl-NL">
              <a:ea typeface="+mj-ea"/>
              <a:cs typeface="+mj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02CE9A2C-A65D-FE60-FA17-81E3A0C60FAB}"/>
              </a:ext>
            </a:extLst>
          </p:cNvPr>
          <p:cNvSpPr txBox="1">
            <a:spLocks/>
          </p:cNvSpPr>
          <p:nvPr/>
        </p:nvSpPr>
        <p:spPr>
          <a:xfrm>
            <a:off x="835071" y="2052439"/>
            <a:ext cx="8100165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2801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0" name="Freeform: Shape 8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2" name="Freeform: Shape 9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1A2F74-1AF2-E5EE-8138-C8404FC6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663641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defRPr/>
            </a:pPr>
            <a:r>
              <a:rPr lang="en-US" sz="4500">
                <a:ea typeface="+mj-lt"/>
                <a:cs typeface="+mj-lt"/>
              </a:rPr>
              <a:t>4</a:t>
            </a:r>
            <a:r>
              <a:rPr lang="en-US" sz="4500" kern="1200">
                <a:ea typeface="+mj-lt"/>
                <a:cs typeface="+mj-lt"/>
              </a:rPr>
              <a:t>. As a </a:t>
            </a:r>
            <a:r>
              <a:rPr lang="en-US" sz="4500">
                <a:ea typeface="+mj-lt"/>
                <a:cs typeface="+mj-lt"/>
              </a:rPr>
              <a:t>manager </a:t>
            </a:r>
            <a:r>
              <a:rPr lang="en-US" sz="4500" kern="1200">
                <a:ea typeface="+mj-lt"/>
                <a:cs typeface="+mj-lt"/>
              </a:rPr>
              <a:t>I </a:t>
            </a:r>
            <a:r>
              <a:rPr lang="en-US" sz="4500">
                <a:ea typeface="+mj-lt"/>
                <a:cs typeface="+mj-lt"/>
              </a:rPr>
              <a:t>am </a:t>
            </a:r>
            <a:r>
              <a:rPr lang="en-US" sz="4500" kern="1200">
                <a:ea typeface="+mj-lt"/>
                <a:cs typeface="+mj-lt"/>
              </a:rPr>
              <a:t>able to </a:t>
            </a:r>
            <a:r>
              <a:rPr lang="en-US" sz="4500">
                <a:ea typeface="+mj-lt"/>
                <a:cs typeface="+mj-lt"/>
              </a:rPr>
              <a:t>choose which questionnaires become available for completion.</a:t>
            </a:r>
            <a:endParaRPr lang="nl-NL">
              <a:ea typeface="+mj-lt"/>
              <a:cs typeface="+mj-lt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02CE9A2C-A65D-FE60-FA17-81E3A0C60FAB}"/>
              </a:ext>
            </a:extLst>
          </p:cNvPr>
          <p:cNvSpPr txBox="1">
            <a:spLocks/>
          </p:cNvSpPr>
          <p:nvPr/>
        </p:nvSpPr>
        <p:spPr>
          <a:xfrm>
            <a:off x="835071" y="2052439"/>
            <a:ext cx="8100165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4729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0" name="Freeform: Shape 8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2" name="Freeform: Shape 9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1A2F74-1AF2-E5EE-8138-C8404FC6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663641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defRPr/>
            </a:pPr>
            <a:r>
              <a:rPr lang="en-US" sz="4500">
                <a:ea typeface="+mj-lt"/>
                <a:cs typeface="+mj-lt"/>
              </a:rPr>
              <a:t>11</a:t>
            </a:r>
            <a:r>
              <a:rPr lang="en-US" sz="4500" kern="1200">
                <a:ea typeface="+mj-lt"/>
                <a:cs typeface="+mj-lt"/>
              </a:rPr>
              <a:t>. As a </a:t>
            </a:r>
            <a:r>
              <a:rPr lang="en-US" sz="4500">
                <a:ea typeface="+mj-lt"/>
                <a:cs typeface="+mj-lt"/>
              </a:rPr>
              <a:t>researcher </a:t>
            </a:r>
            <a:r>
              <a:rPr lang="en-US" sz="4500" kern="1200">
                <a:ea typeface="+mj-lt"/>
                <a:cs typeface="+mj-lt"/>
              </a:rPr>
              <a:t>I </a:t>
            </a:r>
            <a:r>
              <a:rPr lang="en-US" sz="4500">
                <a:ea typeface="+mj-lt"/>
                <a:cs typeface="+mj-lt"/>
              </a:rPr>
              <a:t>want to display metrics related </a:t>
            </a:r>
            <a:r>
              <a:rPr lang="en-US" sz="4500" kern="1200">
                <a:ea typeface="+mj-lt"/>
                <a:cs typeface="+mj-lt"/>
              </a:rPr>
              <a:t>to </a:t>
            </a:r>
            <a:r>
              <a:rPr lang="en-US" sz="4500">
                <a:ea typeface="+mj-lt"/>
                <a:cs typeface="+mj-lt"/>
              </a:rPr>
              <a:t>the questionnaire of a certain data source in a dashboard.</a:t>
            </a:r>
            <a:endParaRPr lang="nl-NL">
              <a:ea typeface="+mj-lt"/>
              <a:cs typeface="+mj-lt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02CE9A2C-A65D-FE60-FA17-81E3A0C60FAB}"/>
              </a:ext>
            </a:extLst>
          </p:cNvPr>
          <p:cNvSpPr txBox="1">
            <a:spLocks/>
          </p:cNvSpPr>
          <p:nvPr/>
        </p:nvSpPr>
        <p:spPr>
          <a:xfrm>
            <a:off x="835071" y="2052439"/>
            <a:ext cx="8100165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1840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CFA4179A4A94589963C934BD43D00" ma:contentTypeVersion="9" ma:contentTypeDescription="Een nieuw document maken." ma:contentTypeScope="" ma:versionID="75b9967b7fa432db991724bf9101bd7c">
  <xsd:schema xmlns:xsd="http://www.w3.org/2001/XMLSchema" xmlns:xs="http://www.w3.org/2001/XMLSchema" xmlns:p="http://schemas.microsoft.com/office/2006/metadata/properties" xmlns:ns2="856e64fb-5945-4378-bdc2-7f21f3d6d55c" xmlns:ns3="62a621b1-8c7c-4c5f-84da-7c5d1e68664c" targetNamespace="http://schemas.microsoft.com/office/2006/metadata/properties" ma:root="true" ma:fieldsID="51381e387bc65550a9a30ef9f58e08a1" ns2:_="" ns3:_="">
    <xsd:import namespace="856e64fb-5945-4378-bdc2-7f21f3d6d55c"/>
    <xsd:import namespace="62a621b1-8c7c-4c5f-84da-7c5d1e6866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6e64fb-5945-4378-bdc2-7f21f3d6d5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Afbeeldingtags" ma:readOnly="false" ma:fieldId="{5cf76f15-5ced-4ddc-b409-7134ff3c332f}" ma:taxonomyMulti="true" ma:sspId="1cf77c6f-7d90-4f59-9429-7beb732601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a621b1-8c7c-4c5f-84da-7c5d1e68664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be1add5-5518-4160-bc0c-ea6c07a0b3ab}" ma:internalName="TaxCatchAll" ma:showField="CatchAllData" ma:web="62a621b1-8c7c-4c5f-84da-7c5d1e68664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2a621b1-8c7c-4c5f-84da-7c5d1e68664c" xsi:nil="true"/>
    <lcf76f155ced4ddcb4097134ff3c332f xmlns="856e64fb-5945-4378-bdc2-7f21f3d6d55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F5484EB-283B-44B2-9A1C-2A1BE8F0F0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7E2E87-DE7B-4FFF-8B14-924745DE10C5}">
  <ds:schemaRefs>
    <ds:schemaRef ds:uri="62a621b1-8c7c-4c5f-84da-7c5d1e68664c"/>
    <ds:schemaRef ds:uri="856e64fb-5945-4378-bdc2-7f21f3d6d55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E7793B5-8E35-47F1-BDE7-11609F67E19D}">
  <ds:schemaRefs>
    <ds:schemaRef ds:uri="62a621b1-8c7c-4c5f-84da-7c5d1e68664c"/>
    <ds:schemaRef ds:uri="856e64fb-5945-4378-bdc2-7f21f3d6d55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Breedbeeld</PresentationFormat>
  <Slides>10</Slides>
  <Notes>0</Notes>
  <HiddenSlides>0</HiddenSlide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1" baseType="lpstr">
      <vt:lpstr>Kantoorthema</vt:lpstr>
      <vt:lpstr>Samen aan Z</vt:lpstr>
      <vt:lpstr>Demo</vt:lpstr>
      <vt:lpstr>Stories Close To Completion</vt:lpstr>
      <vt:lpstr>6. As a user, I want to be able to see which questionnaires I have filled in so that I can keep track of my activity.</vt:lpstr>
      <vt:lpstr>22. As a manager, I want to be able to assign groups of employees to a questionnaire, so they can fill them in</vt:lpstr>
      <vt:lpstr>23. As a user, I want to be able to see a due date, so I know when to fill in a questionnaire</vt:lpstr>
      <vt:lpstr>3. As a manager I want to be able to create a recurring schedule for a questionnaire so that I can gather responses on a regular time interval.</vt:lpstr>
      <vt:lpstr>4. As a manager I am able to choose which questionnaires become available for completion.</vt:lpstr>
      <vt:lpstr>11. As a researcher I want to display metrics related to the questionnaire of a certain data source in a dashboard.</vt:lpstr>
      <vt:lpstr>Project Handover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</cp:revision>
  <dcterms:created xsi:type="dcterms:W3CDTF">2023-05-30T19:41:22Z</dcterms:created>
  <dcterms:modified xsi:type="dcterms:W3CDTF">2023-06-22T08:52:36Z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0x010100A06CFA4179A4A94589963C934BD43D00</vt:lpwstr>
  </property>
  <property fmtid="{D5CDD505-2E9C-101B-9397-08002B2CF9AE}" pid="3" name="MediaServiceImageTags">
    <vt:lpwstr/>
  </property>
</Properties>
</file>