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8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8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6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2FB7-84F6-429F-9D97-5DE85A2E7179}" type="datetimeFigureOut">
              <a:rPr lang="en-GB" smtClean="0"/>
              <a:t>07/12/2016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330A-6A4E-4600-8B69-974DF7854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6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Voltage control for power transfer in Ad Hoc DC Microgrids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>
              <a:latin typeface="Arial Narrow" panose="020B0606020202030204" pitchFamily="34" charset="0"/>
            </a:endParaRPr>
          </a:p>
          <a:p>
            <a:r>
              <a:rPr lang="en-GB" dirty="0">
                <a:latin typeface="Arial Narrow" panose="020B0606020202030204" pitchFamily="34" charset="0"/>
              </a:rPr>
              <a:t>Cephas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3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40" y="829976"/>
            <a:ext cx="6672971" cy="4516535"/>
          </a:xfrm>
        </p:spPr>
      </p:pic>
      <p:sp>
        <p:nvSpPr>
          <p:cNvPr id="5" name="TextBox 4"/>
          <p:cNvSpPr txBox="1"/>
          <p:nvPr/>
        </p:nvSpPr>
        <p:spPr>
          <a:xfrm>
            <a:off x="1543050" y="5100638"/>
            <a:ext cx="917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92604" y="2718912"/>
                <a:ext cx="47336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04" y="2718912"/>
                <a:ext cx="4733679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88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Simulation of V1 &amp; V2 with varying current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26" y="2328862"/>
            <a:ext cx="5888648" cy="4029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4" y="2332496"/>
            <a:ext cx="5883336" cy="4025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363" y="6357937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Purely resistive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1156" y="6357937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RL line</a:t>
            </a:r>
          </a:p>
        </p:txBody>
      </p:sp>
    </p:spTree>
    <p:extLst>
      <p:ext uri="{BB962C8B-B14F-4D97-AF65-F5344CB8AC3E}">
        <p14:creationId xmlns:p14="http://schemas.microsoft.com/office/powerpoint/2010/main" val="23825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Response of V2 to change in current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" y="2005013"/>
            <a:ext cx="6080958" cy="41381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5013"/>
            <a:ext cx="6025686" cy="4100512"/>
          </a:xfrm>
        </p:spPr>
      </p:pic>
      <p:sp>
        <p:nvSpPr>
          <p:cNvPr id="6" name="TextBox 5"/>
          <p:cNvSpPr txBox="1"/>
          <p:nvPr/>
        </p:nvSpPr>
        <p:spPr>
          <a:xfrm>
            <a:off x="614363" y="6357937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Purely resistive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0284" y="6357937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RL line</a:t>
            </a:r>
          </a:p>
        </p:txBody>
      </p:sp>
    </p:spTree>
    <p:extLst>
      <p:ext uri="{BB962C8B-B14F-4D97-AF65-F5344CB8AC3E}">
        <p14:creationId xmlns:p14="http://schemas.microsoft.com/office/powerpoint/2010/main" val="23139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Simulation of P1 &amp; P2 with varying current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7" y="2192876"/>
            <a:ext cx="5700633" cy="38793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1" y="2192877"/>
            <a:ext cx="5700633" cy="3879312"/>
          </a:xfrm>
        </p:spPr>
      </p:pic>
      <p:sp>
        <p:nvSpPr>
          <p:cNvPr id="6" name="TextBox 5"/>
          <p:cNvSpPr txBox="1"/>
          <p:nvPr/>
        </p:nvSpPr>
        <p:spPr>
          <a:xfrm>
            <a:off x="614363" y="6205044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Purely resistive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3213" y="6205044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RL  line</a:t>
            </a:r>
          </a:p>
        </p:txBody>
      </p:sp>
    </p:spTree>
    <p:extLst>
      <p:ext uri="{BB962C8B-B14F-4D97-AF65-F5344CB8AC3E}">
        <p14:creationId xmlns:p14="http://schemas.microsoft.com/office/powerpoint/2010/main" val="39926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Power loss in the 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243138"/>
            <a:ext cx="5548187" cy="37961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138"/>
            <a:ext cx="5548187" cy="3796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63" y="6222384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Purely resistive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3213" y="6222384"/>
            <a:ext cx="47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RL line</a:t>
            </a:r>
          </a:p>
        </p:txBody>
      </p:sp>
    </p:spTree>
    <p:extLst>
      <p:ext uri="{BB962C8B-B14F-4D97-AF65-F5344CB8AC3E}">
        <p14:creationId xmlns:p14="http://schemas.microsoft.com/office/powerpoint/2010/main" val="36990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Arial Narrow" panose="020B0606020202030204" pitchFamily="34" charset="0"/>
              </a:rPr>
              <a:t>                                Thank you</a:t>
            </a:r>
            <a:endParaRPr lang="en-GB" b="1" i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</a:t>
            </a:r>
            <a:endParaRPr lang="en-GB" sz="6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Cambria Math</vt:lpstr>
      <vt:lpstr>Office Theme</vt:lpstr>
      <vt:lpstr>Voltage control for power transfer in Ad Hoc DC Microgrids</vt:lpstr>
      <vt:lpstr>              </vt:lpstr>
      <vt:lpstr>Simulation of V1 &amp; V2 with varying current</vt:lpstr>
      <vt:lpstr>Response of V2 to change in current</vt:lpstr>
      <vt:lpstr>Simulation of P1 &amp; P2 with varying current</vt:lpstr>
      <vt:lpstr>Power loss in the line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control for power transfer in</dc:title>
  <dc:creator>Cephas</dc:creator>
  <cp:lastModifiedBy>Cephas</cp:lastModifiedBy>
  <cp:revision>28</cp:revision>
  <dcterms:created xsi:type="dcterms:W3CDTF">2016-11-13T19:09:57Z</dcterms:created>
  <dcterms:modified xsi:type="dcterms:W3CDTF">2016-12-07T10:15:30Z</dcterms:modified>
</cp:coreProperties>
</file>