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8.JP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7" Type="http://schemas.openxmlformats.org/officeDocument/2006/relationships/image" Target="../media/image3.png"/><Relationship Id="rId2" Type="http://schemas.microsoft.com/office/2007/relationships/media" Target="../media/media9.m4a"/><Relationship Id="rId1" Type="http://schemas.openxmlformats.org/officeDocument/2006/relationships/tags" Target="../tags/tag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5CE0-73DF-4C6F-B4C7-518F43135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radley Hand ITC" panose="03070402050302030203" pitchFamily="66" charset="0"/>
              </a:rPr>
              <a:t>Hotel management project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BEEF-311E-4110-8447-3168FF687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2831" y="4023359"/>
            <a:ext cx="4897902" cy="205388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 By</a:t>
            </a:r>
          </a:p>
          <a:p>
            <a:pPr algn="ctr"/>
            <a:r>
              <a:rPr lang="en-US" b="1" dirty="0" err="1">
                <a:latin typeface="Bradley Hand ITC" panose="03070402050302030203" pitchFamily="66" charset="0"/>
              </a:rPr>
              <a:t>Samendu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709132E-9D0C-4745-AF7A-F320615898E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370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14"/>
    </mc:Choice>
    <mc:Fallback xmlns="">
      <p:transition spd="slow" advTm="141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695F-37AE-42A4-96EF-A85B58B7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 record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77FBB75-7FCA-448F-A508-07ED77DBC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012" y="2210594"/>
            <a:ext cx="5133975" cy="3990975"/>
          </a:xfrm>
        </p:spPr>
      </p:pic>
    </p:spTree>
    <p:extLst>
      <p:ext uri="{BB962C8B-B14F-4D97-AF65-F5344CB8AC3E}">
        <p14:creationId xmlns:p14="http://schemas.microsoft.com/office/powerpoint/2010/main" val="7011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07AA-83C4-4410-B8D2-03641C70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display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29ED6-8772-4A77-92BF-BEAA7AC1C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14" y="3429000"/>
            <a:ext cx="2346814" cy="18711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E54A9-C1F8-4941-AC7C-119C4FF3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81" y="2462213"/>
            <a:ext cx="44005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709E-72C3-4D7D-9E4A-4120A70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function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C79634-9877-4BD1-A2CA-B67D6BD89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275" y="3029744"/>
            <a:ext cx="3219450" cy="2352675"/>
          </a:xfrm>
        </p:spPr>
      </p:pic>
    </p:spTree>
    <p:extLst>
      <p:ext uri="{BB962C8B-B14F-4D97-AF65-F5344CB8AC3E}">
        <p14:creationId xmlns:p14="http://schemas.microsoft.com/office/powerpoint/2010/main" val="25563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B487-C298-4F9E-9BB7-305BD088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F93DF1-FDAD-4362-BE6E-4C3BE70EE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623" y="2193925"/>
            <a:ext cx="4898754" cy="4024313"/>
          </a:xfrm>
        </p:spPr>
      </p:pic>
    </p:spTree>
    <p:extLst>
      <p:ext uri="{BB962C8B-B14F-4D97-AF65-F5344CB8AC3E}">
        <p14:creationId xmlns:p14="http://schemas.microsoft.com/office/powerpoint/2010/main" val="28363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B897-FC5F-4336-A08B-46532F08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driver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D751C-61F1-43B9-8C75-A6F71850F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550" y="2161650"/>
            <a:ext cx="3943350" cy="600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45CCA0-ACC7-43A2-BF1D-3A07740B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1" y="3248025"/>
            <a:ext cx="5486400" cy="1552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CEBAC-6013-4D99-A021-89696FBD2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945" y="3278738"/>
            <a:ext cx="3279570" cy="171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F0E-1D32-4255-9502-5D305B12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Hotel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95FE-8922-4F5B-AE1D-52DAFECA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Managing a hotel is a hectic job it requires you to understand your customers, render services as well as maintain them </a:t>
            </a:r>
          </a:p>
          <a:p>
            <a:r>
              <a:rPr lang="en-US" sz="2800" dirty="0"/>
              <a:t>Having knowledge in the field of finance will help you in this field</a:t>
            </a:r>
          </a:p>
          <a:p>
            <a:r>
              <a:rPr lang="en-US" sz="2800" dirty="0"/>
              <a:t>The actions required in this field test your patience and your leadership skills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EB20DAA1-C4A7-4F2A-B9B5-3654A0C8E07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336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7"/>
    </mc:Choice>
    <mc:Fallback xmlns="">
      <p:transition spd="slow" advTm="9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8285-93DA-4EB3-9F81-96E86554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for such a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73E9-4099-428A-B2E2-39B7A7E7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many flights are boarded in a day? How many people move across the country in a day</a:t>
            </a:r>
          </a:p>
          <a:p>
            <a:r>
              <a:rPr lang="en-US" sz="3200" dirty="0"/>
              <a:t>When the above scenario takes place where do people stay when in they are in a new place</a:t>
            </a:r>
          </a:p>
          <a:p>
            <a:r>
              <a:rPr lang="en-US" sz="3200" dirty="0"/>
              <a:t>Why do we need to maintain records? </a:t>
            </a:r>
          </a:p>
          <a:p>
            <a:pPr marL="0" indent="0">
              <a:buNone/>
            </a:pPr>
            <a:r>
              <a:rPr lang="en-US" sz="3200" dirty="0"/>
              <a:t>         For tax purposes, analysis and in case of a crime these records can be helpful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F4D56F4E-372C-4F55-BCF7-BD9904BF731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94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57"/>
    </mc:Choice>
    <mc:Fallback xmlns="">
      <p:transition spd="slow" advTm="210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17D06-09DD-4EE1-B1AE-D1333C79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5022"/>
            <a:ext cx="4114800" cy="1600200"/>
          </a:xfrm>
        </p:spPr>
        <p:txBody>
          <a:bodyPr>
            <a:normAutofit/>
          </a:bodyPr>
          <a:lstStyle/>
          <a:p>
            <a:r>
              <a:rPr lang="en-US" sz="4800" dirty="0"/>
              <a:t>Header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84FFB6-E01A-4298-A11B-93A1F1A65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&lt;iostream&gt;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fstream</a:t>
            </a:r>
            <a:r>
              <a:rPr lang="en-US" sz="3200" dirty="0"/>
              <a:t>&gt;</a:t>
            </a:r>
          </a:p>
          <a:p>
            <a:r>
              <a:rPr lang="en-US" sz="3200" dirty="0"/>
              <a:t>&lt;string&gt;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unistd.h</a:t>
            </a:r>
            <a:r>
              <a:rPr lang="en-US" sz="3200" dirty="0"/>
              <a:t>&gt;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1CA8D9E-328C-4442-91ED-2DD77A240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00800" y="2505223"/>
            <a:ext cx="2745581" cy="1343672"/>
          </a:xfrm>
        </p:spPr>
      </p:pic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E9B8A57B-BBCD-470F-BE70-581861249D6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43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3"/>
    </mc:Choice>
    <mc:Fallback xmlns="">
      <p:transition spd="slow" advTm="12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4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41BF-0D82-45E6-9084-301BD7E6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prototypes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E6223-08B7-4246-B635-996D9554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*Class</a:t>
            </a:r>
          </a:p>
          <a:p>
            <a:r>
              <a:rPr lang="en-US" sz="2800" dirty="0"/>
              <a:t>*Function Prototypes</a:t>
            </a:r>
          </a:p>
          <a:p>
            <a:endParaRPr lang="en-US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160E94-A179-47FE-A3C5-C907F2BF2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978769" y="1524000"/>
            <a:ext cx="3432517" cy="2824956"/>
          </a:xfr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C40F7720-93C6-4C1D-8554-755D12BEBEB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8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7"/>
    </mc:Choice>
    <mc:Fallback xmlns="">
      <p:transition spd="slow" advTm="6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mute="1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2D3E-4D1A-4544-AB17-2B5A42EE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1A68-3314-49DA-9C7C-A1DBCD04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*While Loop</a:t>
            </a:r>
          </a:p>
          <a:p>
            <a:r>
              <a:rPr lang="en-US" sz="3200" dirty="0"/>
              <a:t>*Switch Case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51BDF2-C0E3-4B16-B6F1-E95FF38E9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84144" y="1529556"/>
            <a:ext cx="3533775" cy="3905250"/>
          </a:xfr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7670F9D0-C4D0-45C8-9DC8-8EBB964EB2B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115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56"/>
    </mc:Choice>
    <mc:Fallback xmlns="">
      <p:transition spd="slow" advTm="10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393B-4900-4EE4-8861-B985EA03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</a:t>
            </a:r>
            <a:r>
              <a:rPr lang="en-US" dirty="0"/>
              <a:t> of main menu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4018EF-DE95-4A04-B7B1-AF76877F0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176462" y="3024981"/>
            <a:ext cx="7839075" cy="2362200"/>
          </a:xfr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66A237D1-E582-4C0A-B6ED-6B3DB0997B9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11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8"/>
    </mc:Choice>
    <mc:Fallback xmlns="">
      <p:transition spd="slow" advTm="62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75B2-7287-4DA0-9C87-E4AD7E2D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the Record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1EFB99-05C3-4738-9E4B-9FF5D1FAD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524250" y="2391569"/>
            <a:ext cx="5143500" cy="3629025"/>
          </a:xfrm>
        </p:spPr>
      </p:pic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03BFD5D5-4FE4-4B1F-925B-80B115B94D1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34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5"/>
    </mc:Choice>
    <mc:Fallback xmlns="">
      <p:transition spd="slow" advTm="6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4E4D-9FB7-447B-82EE-32D146C4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add function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FC9DCA-50A4-4C21-8A59-C2345BAAB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24416" y="2695575"/>
            <a:ext cx="3419475" cy="14668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8722-1B54-452D-A9B3-0CFC93B0B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734" y="3060749"/>
            <a:ext cx="3752850" cy="933450"/>
          </a:xfrm>
          <a:prstGeom prst="rect">
            <a:avLst/>
          </a:prstGeom>
        </p:spPr>
      </p:pic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4E09B9AF-8A2F-4E05-8107-AEDE2CA58E7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432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3"/>
    </mc:Choice>
    <mc:Fallback xmlns="">
      <p:transition spd="slow" advTm="15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1|1.1|2.6|0.9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2.4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.2|3|2.6|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6|1.2|1.9|1.7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8|2.7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7|-3.4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178</TotalTime>
  <Words>192</Words>
  <Application>Microsoft Office PowerPoint</Application>
  <PresentationFormat>Widescreen</PresentationFormat>
  <Paragraphs>32</Paragraphs>
  <Slides>14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Bradley Hand ITC</vt:lpstr>
      <vt:lpstr>Century Gothic</vt:lpstr>
      <vt:lpstr>Vapor Trail</vt:lpstr>
      <vt:lpstr>Hotel management project in C++</vt:lpstr>
      <vt:lpstr>What is Hotel Management?</vt:lpstr>
      <vt:lpstr>What is the need for such a system?</vt:lpstr>
      <vt:lpstr>Header files</vt:lpstr>
      <vt:lpstr>Class and prototypes</vt:lpstr>
      <vt:lpstr>Main menu</vt:lpstr>
      <vt:lpstr>OuTput of main menu</vt:lpstr>
      <vt:lpstr>Add TO the Record</vt:lpstr>
      <vt:lpstr>Output of add function</vt:lpstr>
      <vt:lpstr>Display a record</vt:lpstr>
      <vt:lpstr>Output of display function</vt:lpstr>
      <vt:lpstr>Check function </vt:lpstr>
      <vt:lpstr>Driver code</vt:lpstr>
      <vt:lpstr>Output of driver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project in C++</dc:title>
  <dc:creator>SANJAYA</dc:creator>
  <cp:lastModifiedBy>Issa Laptop</cp:lastModifiedBy>
  <cp:revision>18</cp:revision>
  <dcterms:created xsi:type="dcterms:W3CDTF">2019-11-14T13:59:53Z</dcterms:created>
  <dcterms:modified xsi:type="dcterms:W3CDTF">2020-10-02T17:43:29Z</dcterms:modified>
</cp:coreProperties>
</file>