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13"/>
  </p:notesMasterIdLst>
  <p:sldIdLst>
    <p:sldId id="258" r:id="rId2"/>
    <p:sldId id="260" r:id="rId3"/>
    <p:sldId id="261" r:id="rId4"/>
    <p:sldId id="340" r:id="rId5"/>
    <p:sldId id="345" r:id="rId6"/>
    <p:sldId id="342" r:id="rId7"/>
    <p:sldId id="346" r:id="rId8"/>
    <p:sldId id="343" r:id="rId9"/>
    <p:sldId id="341" r:id="rId10"/>
    <p:sldId id="348" r:id="rId11"/>
    <p:sldId id="29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576" autoAdjust="0"/>
  </p:normalViewPr>
  <p:slideViewPr>
    <p:cSldViewPr>
      <p:cViewPr varScale="1">
        <p:scale>
          <a:sx n="69" d="100"/>
          <a:sy n="69" d="100"/>
        </p:scale>
        <p:origin x="14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9C0EB-D50C-440E-8818-E4AC58E533CC}" type="datetimeFigureOut">
              <a:rPr lang="fr-FR" smtClean="0"/>
              <a:pPr/>
              <a:t>14/03/2022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2E84A-05BC-4D90-B098-33DCA5AE6DD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0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F1E8-D136-4CA5-B7FC-4BD2C08AE806}" type="datetime1">
              <a:rPr lang="fr-FR" smtClean="0"/>
              <a:pPr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03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BA3A-3083-4900-A1F0-F0B4E6D346B6}" type="datetime1">
              <a:rPr lang="fr-FR" smtClean="0"/>
              <a:pPr/>
              <a:t>14/03/2022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58616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BA3A-3083-4900-A1F0-F0B4E6D346B6}" type="datetime1">
              <a:rPr lang="fr-FR" smtClean="0"/>
              <a:pPr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2991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BA3A-3083-4900-A1F0-F0B4E6D346B6}" type="datetime1">
              <a:rPr lang="fr-FR" smtClean="0"/>
              <a:pPr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1619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BA3A-3083-4900-A1F0-F0B4E6D346B6}" type="datetime1">
              <a:rPr lang="fr-FR" smtClean="0"/>
              <a:pPr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35754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BA3A-3083-4900-A1F0-F0B4E6D346B6}" type="datetime1">
              <a:rPr lang="fr-FR" smtClean="0"/>
              <a:pPr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75760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BA3A-3083-4900-A1F0-F0B4E6D346B6}" type="datetime1">
              <a:rPr lang="fr-FR" smtClean="0"/>
              <a:pPr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70367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FBDD-26AF-49F1-A6C3-529641E936E8}" type="datetime1">
              <a:rPr lang="fr-FR" smtClean="0"/>
              <a:pPr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785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6A57-E16F-4EA2-82E4-DDA23454823A}" type="datetime1">
              <a:rPr lang="fr-FR" smtClean="0"/>
              <a:pPr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85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5788-DC66-4B85-9F26-E041EE833A91}" type="datetime1">
              <a:rPr lang="fr-FR" smtClean="0"/>
              <a:pPr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19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0960-5285-42A3-887A-7C20174756DF}" type="datetime1">
              <a:rPr lang="fr-FR" smtClean="0"/>
              <a:pPr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46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5D75-3C27-4B9E-B8CD-70C522711F33}" type="datetime1">
              <a:rPr lang="fr-FR" smtClean="0"/>
              <a:pPr/>
              <a:t>14/03/2022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58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32C3-5C79-4995-85FB-BEAC11FFB7D4}" type="datetime1">
              <a:rPr lang="fr-FR" smtClean="0"/>
              <a:pPr/>
              <a:t>14/03/2022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47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9F06-09FC-4E03-A941-85E5C94F07B0}" type="datetime1">
              <a:rPr lang="fr-FR" smtClean="0"/>
              <a:pPr/>
              <a:t>14/03/2022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00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E284-1776-4729-96BB-668D81C44BA8}" type="datetime1">
              <a:rPr lang="fr-FR" smtClean="0"/>
              <a:pPr/>
              <a:t>14/03/2022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16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3506-B0F4-4620-A939-1435DCB56283}" type="datetime1">
              <a:rPr lang="fr-FR" smtClean="0"/>
              <a:pPr/>
              <a:t>14/03/2022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97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443570B3-02F5-49D5-BBFD-7AB103C5F576}" type="datetime1">
              <a:rPr lang="fr-FR" smtClean="0"/>
              <a:pPr/>
              <a:t>14/03/2022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85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49BBA3A-3083-4900-A1F0-F0B4E6D346B6}" type="datetime1">
              <a:rPr lang="fr-FR" smtClean="0"/>
              <a:pPr/>
              <a:t>14/03/2022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674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8317" y="1581472"/>
            <a:ext cx="7883366" cy="1440160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ERP </a:t>
            </a:r>
            <a:r>
              <a:rPr lang="fr-FR" sz="48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website</a:t>
            </a:r>
            <a:endParaRPr lang="en-US" sz="48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547664" y="620688"/>
            <a:ext cx="6192688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4400" b="1" dirty="0">
                <a:latin typeface="Calibri" panose="020F0502020204030204" pitchFamily="34" charset="0"/>
                <a:cs typeface="Calibri" panose="020F0502020204030204" pitchFamily="34" charset="0"/>
              </a:rPr>
              <a:t>Setting a MERN </a:t>
            </a:r>
            <a:r>
              <a:rPr lang="fr-FR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fr-FR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endParaRPr lang="fr-FR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866435" y="4982106"/>
            <a:ext cx="336712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sz="4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SAMER SMATI</a:t>
            </a:r>
            <a:endParaRPr lang="fr-FR" sz="44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5868144" y="4653136"/>
            <a:ext cx="27363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FontTx/>
              <a:buNone/>
            </a:pPr>
            <a:endParaRPr lang="fr-FR" sz="800" i="1" dirty="0">
              <a:solidFill>
                <a:srgbClr val="B923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What is React JS? | Ironhack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2" t="15562" r="11761" b="14222"/>
          <a:stretch/>
        </p:blipFill>
        <p:spPr bwMode="auto">
          <a:xfrm>
            <a:off x="2123727" y="2780927"/>
            <a:ext cx="5040561" cy="2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560" y="9080"/>
            <a:ext cx="7128792" cy="839787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fr-FR" sz="4000" dirty="0">
                <a:latin typeface="Tahoma" pitchFamily="34" charset="0"/>
                <a:cs typeface="Tahoma" pitchFamily="34" charset="0"/>
              </a:rPr>
              <a:t>The Class Diagram </a:t>
            </a:r>
            <a:r>
              <a:rPr lang="fr-FR" sz="4000" dirty="0" err="1">
                <a:latin typeface="Tahoma" pitchFamily="34" charset="0"/>
                <a:cs typeface="Tahoma" pitchFamily="34" charset="0"/>
              </a:rPr>
              <a:t>Study</a:t>
            </a:r>
            <a:endParaRPr lang="fr-FR" sz="4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7EEF95-7548-4D8D-96AF-03B3DF8851FB}"/>
              </a:ext>
            </a:extLst>
          </p:cNvPr>
          <p:cNvSpPr txBox="1"/>
          <p:nvPr/>
        </p:nvSpPr>
        <p:spPr>
          <a:xfrm>
            <a:off x="755576" y="2564904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400" b="1" dirty="0"/>
              <a:t>Users will be able to post and interact with each other in my app</a:t>
            </a:r>
            <a:endParaRPr lang="fr-F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3723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11</a:t>
            </a:fld>
            <a:endParaRPr lang="fr-FR">
              <a:solidFill>
                <a:schemeClr val="tx1"/>
              </a:solidFill>
            </a:endParaRPr>
          </a:p>
        </p:txBody>
      </p:sp>
      <p:pic>
        <p:nvPicPr>
          <p:cNvPr id="2050" name="Picture 2" descr="Thank You Page Sl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37130"/>
            <a:ext cx="8100392" cy="49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75656" y="444955"/>
            <a:ext cx="5834410" cy="839787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8" name="Espace réservé du numéro de diapositive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Flèche droite 19"/>
          <p:cNvSpPr/>
          <p:nvPr/>
        </p:nvSpPr>
        <p:spPr>
          <a:xfrm>
            <a:off x="251520" y="5445224"/>
            <a:ext cx="576064" cy="21602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49865" y="5291626"/>
            <a:ext cx="74745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Let first </a:t>
            </a:r>
            <a:r>
              <a:rPr lang="fr-FR" sz="2800" b="1" dirty="0" err="1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discuss</a:t>
            </a:r>
            <a:r>
              <a:rPr lang="fr-FR" sz="2800" b="1" dirty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the topic of </a:t>
            </a:r>
            <a:r>
              <a:rPr lang="fr-FR" sz="2800" b="1" dirty="0" err="1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</a:t>
            </a:r>
            <a:r>
              <a:rPr lang="fr-FR" sz="2800" b="1" dirty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800" b="1" dirty="0" err="1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project</a:t>
            </a:r>
            <a:endParaRPr lang="fr-FR" sz="2800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564" y="1430881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Well the idea is to design a website allowing 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different parties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to manage their accounts by giving 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them access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by identification. </a:t>
            </a:r>
            <a:endParaRPr lang="en-US" sz="2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Two roles will be created: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-Administrator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-user</a:t>
            </a:r>
            <a:endParaRPr lang="fr-FR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52A07F5-E376-4484-8C3B-6C22FF6168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3748"/>
            <a:ext cx="622414" cy="622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90720" y="787297"/>
            <a:ext cx="835356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A social networking site is an online platform that allows users to create </a:t>
            </a:r>
            <a:r>
              <a:rPr lang="en-US" sz="2400" b="1" dirty="0" smtClean="0"/>
              <a:t>a </a:t>
            </a:r>
            <a:r>
              <a:rPr lang="en-US" sz="2400" b="1" dirty="0"/>
              <a:t>public profile and interact with other users. Social networking sites usually allow a new user to </a:t>
            </a:r>
            <a:r>
              <a:rPr lang="en-US" sz="2400" b="1" dirty="0" smtClean="0"/>
              <a:t>share, like and comment their and each other posts. </a:t>
            </a:r>
          </a:p>
          <a:p>
            <a:pPr algn="just">
              <a:lnSpc>
                <a:spcPct val="150000"/>
              </a:lnSpc>
            </a:pPr>
            <a:endParaRPr lang="en-US" sz="2400" b="1" dirty="0"/>
          </a:p>
          <a:p>
            <a:pPr algn="just">
              <a:lnSpc>
                <a:spcPct val="150000"/>
              </a:lnSpc>
            </a:pPr>
            <a:endParaRPr lang="en-US" sz="2400" b="1" dirty="0" smtClean="0"/>
          </a:p>
          <a:p>
            <a:pPr algn="just">
              <a:lnSpc>
                <a:spcPct val="150000"/>
              </a:lnSpc>
            </a:pPr>
            <a:endParaRPr lang="en-US" sz="2400" b="1" dirty="0" smtClean="0"/>
          </a:p>
          <a:p>
            <a:pPr algn="just">
              <a:lnSpc>
                <a:spcPct val="150000"/>
              </a:lnSpc>
            </a:pPr>
            <a:r>
              <a:rPr lang="en-US" sz="2400" b="1" dirty="0"/>
              <a:t>The actors and the use cases </a:t>
            </a:r>
            <a:r>
              <a:rPr lang="en-US" sz="2400" b="1" dirty="0" smtClean="0"/>
              <a:t>for this app are </a:t>
            </a:r>
            <a:r>
              <a:rPr lang="en-US" sz="2400" b="1" dirty="0"/>
              <a:t>summarized in the following table:</a:t>
            </a:r>
            <a:endParaRPr lang="fr-FR" sz="2400" b="1" dirty="0"/>
          </a:p>
          <a:p>
            <a:pPr algn="just">
              <a:lnSpc>
                <a:spcPct val="150000"/>
              </a:lnSpc>
            </a:pPr>
            <a:endParaRPr lang="fr-FR" sz="2000" b="1" dirty="0">
              <a:solidFill>
                <a:srgbClr val="00B050"/>
              </a:solidFill>
              <a:latin typeface="Aharoni" panose="02010803020104030203" pitchFamily="2" charset="-79"/>
              <a:ea typeface="Tahoma" pitchFamily="34" charset="0"/>
              <a:cs typeface="Aharoni" panose="02010803020104030203" pitchFamily="2" charset="-79"/>
            </a:endParaRPr>
          </a:p>
        </p:txBody>
      </p:sp>
      <p:sp>
        <p:nvSpPr>
          <p:cNvPr id="11" name="Espace réservé du numéro de diapositive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999D668-08FB-44B5-A1F0-6BBF857E4F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3748"/>
            <a:ext cx="622414" cy="622414"/>
          </a:xfrm>
          <a:prstGeom prst="rect">
            <a:avLst/>
          </a:prstGeom>
        </p:spPr>
      </p:pic>
      <p:pic>
        <p:nvPicPr>
          <p:cNvPr id="1026" name="Picture 2" descr="Social media, social networking, and social networks: Definitions &amp;amp;amp;  approaches | by Jen Kienzle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56" y="3140968"/>
            <a:ext cx="2712690" cy="212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59632" y="0"/>
            <a:ext cx="6624736" cy="839787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use Case Diagram </a:t>
            </a:r>
            <a:r>
              <a:rPr lang="fr-FR" sz="4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endParaRPr lang="fr-FR" sz="40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41290C3-3AD0-4EB9-890C-FFF88589FC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3748"/>
            <a:ext cx="622414" cy="622414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4374"/>
              </p:ext>
            </p:extLst>
          </p:nvPr>
        </p:nvGraphicFramePr>
        <p:xfrm>
          <a:off x="1524000" y="1988840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9302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CASE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ACTOR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Login/</a:t>
                      </a:r>
                      <a:r>
                        <a:rPr lang="fr-FR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Logout</a:t>
                      </a:r>
                      <a:endParaRPr lang="fr-F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Admin/User</a:t>
                      </a:r>
                      <a:endParaRPr lang="fr-F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</a:t>
                      </a:r>
                      <a:r>
                        <a:rPr lang="fr-FR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post/comment</a:t>
                      </a:r>
                      <a:endParaRPr lang="fr-F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Admin/User</a:t>
                      </a:r>
                      <a:endParaRPr lang="fr-FR" sz="18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</a:t>
                      </a:r>
                      <a:r>
                        <a:rPr lang="fr-FR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post/Comment</a:t>
                      </a:r>
                      <a:endParaRPr lang="fr-F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Admin/User</a:t>
                      </a:r>
                      <a:endParaRPr lang="fr-FR" sz="18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</a:t>
                      </a:r>
                      <a:r>
                        <a:rPr lang="fr-FR" sz="18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up</a:t>
                      </a:r>
                      <a:endParaRPr lang="fr-F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  <a:endParaRPr lang="fr-F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6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59632" y="0"/>
            <a:ext cx="6624736" cy="839787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use Case Diagram </a:t>
            </a:r>
            <a:r>
              <a:rPr lang="fr-FR" sz="4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endParaRPr lang="fr-FR" sz="40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C42400A-24F7-4BA7-BB0A-8D9A9189119C}"/>
              </a:ext>
            </a:extLst>
          </p:cNvPr>
          <p:cNvSpPr txBox="1"/>
          <p:nvPr/>
        </p:nvSpPr>
        <p:spPr>
          <a:xfrm>
            <a:off x="594802" y="1606216"/>
            <a:ext cx="80919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 smtClean="0"/>
          </a:p>
          <a:p>
            <a:r>
              <a:rPr lang="en-US" sz="2400" b="1" dirty="0" smtClean="0"/>
              <a:t>ADMIN:</a:t>
            </a:r>
            <a:endParaRPr lang="en-US" sz="2400" b="1" dirty="0"/>
          </a:p>
          <a:p>
            <a:pPr marL="342900" indent="-342900">
              <a:buFontTx/>
              <a:buChar char="-"/>
            </a:pPr>
            <a:endParaRPr lang="en-US" sz="2400" b="1" dirty="0" smtClean="0"/>
          </a:p>
          <a:p>
            <a:pPr marL="342900" indent="-342900">
              <a:buFontTx/>
              <a:buChar char="-"/>
            </a:pPr>
            <a:r>
              <a:rPr lang="en-US" sz="2400" b="1" dirty="0" smtClean="0"/>
              <a:t>All </a:t>
            </a:r>
            <a:r>
              <a:rPr lang="en-US" sz="2400" b="1" dirty="0"/>
              <a:t>posts can be deleted and commented on by </a:t>
            </a:r>
            <a:r>
              <a:rPr lang="en-US" sz="2400" b="1" dirty="0" smtClean="0"/>
              <a:t>admins.</a:t>
            </a:r>
          </a:p>
          <a:p>
            <a:endParaRPr lang="en-US" sz="2400" b="1" dirty="0" smtClean="0"/>
          </a:p>
          <a:p>
            <a:pPr marL="342900" indent="-342900">
              <a:buFontTx/>
              <a:buChar char="-"/>
            </a:pPr>
            <a:r>
              <a:rPr lang="en-US" sz="2400" b="1" dirty="0"/>
              <a:t>Admins have the ability to delete </a:t>
            </a:r>
            <a:r>
              <a:rPr lang="en-US" sz="2400" b="1" dirty="0" smtClean="0"/>
              <a:t>comments</a:t>
            </a:r>
          </a:p>
          <a:p>
            <a:pPr marL="342900" indent="-342900">
              <a:buFontTx/>
              <a:buChar char="-"/>
            </a:pPr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b="1" dirty="0" smtClean="0"/>
              <a:t>Admin can delete users</a:t>
            </a:r>
            <a:endParaRPr lang="fr-FR" sz="2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97D1E9F-7F48-4B7E-B388-871AD845C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3748"/>
            <a:ext cx="622414" cy="62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836712"/>
            <a:ext cx="13276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3200" b="1" u="sng" dirty="0">
                <a:solidFill>
                  <a:schemeClr val="accent6">
                    <a:lumMod val="50000"/>
                  </a:schemeClr>
                </a:solidFill>
                <a:latin typeface="Monotype Corsiva" pitchFamily="66" charset="0"/>
                <a:cs typeface="Tahoma" pitchFamily="34" charset="0"/>
              </a:rPr>
              <a:t>Actors :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84C49A2-EEDA-48E4-A115-4D36543405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3748"/>
            <a:ext cx="622414" cy="622414"/>
          </a:xfrm>
          <a:prstGeom prst="rect">
            <a:avLst/>
          </a:prstGeom>
        </p:spPr>
      </p:pic>
      <p:pic>
        <p:nvPicPr>
          <p:cNvPr id="1026" name="Picture 2" descr="https://i.gyazo.com/7984fbb91b162b7392296b7bbe5882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77" y="1421487"/>
            <a:ext cx="7215069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43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857FDDD-D07E-4A08-B3A1-793B0BA02123}"/>
              </a:ext>
            </a:extLst>
          </p:cNvPr>
          <p:cNvSpPr txBox="1"/>
          <p:nvPr/>
        </p:nvSpPr>
        <p:spPr>
          <a:xfrm>
            <a:off x="755576" y="1622378"/>
            <a:ext cx="66967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USER</a:t>
            </a:r>
          </a:p>
          <a:p>
            <a:endParaRPr lang="fr-FR" sz="36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User can comment on all posts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User can delete or edit his own comment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User can create a post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User can delete his own post</a:t>
            </a:r>
            <a:endParaRPr lang="en-US" sz="2400" b="1" dirty="0"/>
          </a:p>
          <a:p>
            <a:endParaRPr lang="fr-FR" sz="3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DFBF268-909E-42D9-8BA7-7F7A501802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3748"/>
            <a:ext cx="622414" cy="622414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59632" y="0"/>
            <a:ext cx="6624736" cy="839787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use Case Diagram </a:t>
            </a:r>
            <a:r>
              <a:rPr lang="fr-FR" sz="4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endParaRPr lang="fr-FR" sz="40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4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59632" y="0"/>
            <a:ext cx="6624736" cy="839787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endParaRPr lang="fr-FR" sz="4000" dirty="0">
              <a:solidFill>
                <a:srgbClr val="0000CC"/>
              </a:solidFill>
              <a:latin typeface="Monotype Corsiva" pitchFamily="66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179512" y="782591"/>
            <a:ext cx="8712968" cy="1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pic>
        <p:nvPicPr>
          <p:cNvPr id="2050" name="Picture 2" descr="https://i.gyazo.com/804d66faf03322c8f88ef673e9684f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6048672" cy="39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2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9F4ED9A-CFB9-4837-BBDD-C6D6C1028B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3748"/>
            <a:ext cx="622414" cy="622414"/>
          </a:xfrm>
          <a:prstGeom prst="rect">
            <a:avLst/>
          </a:prstGeom>
        </p:spPr>
      </p:pic>
      <p:pic>
        <p:nvPicPr>
          <p:cNvPr id="3074" name="Picture 2" descr="https://i.gyazo.com/20ecd28d6c94c7d27d30064b949686f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8" y="980728"/>
            <a:ext cx="7298464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3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3508</TotalTime>
  <Words>217</Words>
  <Application>Microsoft Office PowerPoint</Application>
  <PresentationFormat>Affichage à l'écran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1" baseType="lpstr">
      <vt:lpstr>Aharoni</vt:lpstr>
      <vt:lpstr>Arial</vt:lpstr>
      <vt:lpstr>Calibri</vt:lpstr>
      <vt:lpstr>Century Gothic</vt:lpstr>
      <vt:lpstr>Georgia</vt:lpstr>
      <vt:lpstr>Monotype Corsiva</vt:lpstr>
      <vt:lpstr>Tahoma</vt:lpstr>
      <vt:lpstr>Times New Roman</vt:lpstr>
      <vt:lpstr>Wingdings</vt:lpstr>
      <vt:lpstr>Maillage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hafsi</dc:creator>
  <cp:lastModifiedBy>ClownBaby</cp:lastModifiedBy>
  <cp:revision>355</cp:revision>
  <dcterms:created xsi:type="dcterms:W3CDTF">2011-05-31T23:50:54Z</dcterms:created>
  <dcterms:modified xsi:type="dcterms:W3CDTF">2022-03-14T14:32:19Z</dcterms:modified>
</cp:coreProperties>
</file>