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02" autoAdjust="0"/>
  </p:normalViewPr>
  <p:slideViewPr>
    <p:cSldViewPr>
      <p:cViewPr varScale="1">
        <p:scale>
          <a:sx n="60" d="100"/>
          <a:sy n="60" d="100"/>
        </p:scale>
        <p:origin x="-16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7FC2B-4DFF-4EF7-B7AA-4159BD7B4470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33C78-A2AC-4249-B8BB-4756678F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91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arth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Seismic_wave" TargetMode="External"/><Relationship Id="rId4" Type="http://schemas.openxmlformats.org/officeDocument/2006/relationships/hyperlink" Target="http://en.wikipedia.org/wiki/Crust_(geology)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Definition: is the result of a sudden release of energy in the </a:t>
            </a:r>
            <a:r>
              <a:rPr lang="en-US" dirty="0" smtClean="0">
                <a:hlinkClick r:id="rId3" tooltip="Earth"/>
              </a:rPr>
              <a:t>Earth's</a:t>
            </a:r>
            <a:r>
              <a:rPr lang="en-US" dirty="0" smtClean="0"/>
              <a:t> </a:t>
            </a:r>
            <a:r>
              <a:rPr lang="en-US" dirty="0" smtClean="0">
                <a:hlinkClick r:id="rId4" tooltip="Crust (geology)"/>
              </a:rPr>
              <a:t>crust</a:t>
            </a:r>
            <a:r>
              <a:rPr lang="en-US" dirty="0" smtClean="0"/>
              <a:t> that creates </a:t>
            </a:r>
            <a:r>
              <a:rPr lang="en-US" dirty="0" smtClean="0">
                <a:hlinkClick r:id="rId5" tooltip="Seismic wave"/>
              </a:rPr>
              <a:t>seismic waves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Magnitude</a:t>
            </a:r>
            <a:r>
              <a:rPr lang="en-US" baseline="0" dirty="0" smtClean="0"/>
              <a:t> and intensity</a:t>
            </a:r>
          </a:p>
          <a:p>
            <a:r>
              <a:rPr lang="en-US" baseline="0" dirty="0" smtClean="0"/>
              <a:t>Analog and digital</a:t>
            </a:r>
          </a:p>
          <a:p>
            <a:r>
              <a:rPr lang="en-US" baseline="0" dirty="0" smtClean="0"/>
              <a:t>Broad band strong motion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33C78-A2AC-4249-B8BB-4756678F10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78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Adana, van, </a:t>
            </a:r>
            <a:r>
              <a:rPr lang="en-US" dirty="0" err="1" smtClean="0"/>
              <a:t>bingol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F33C78-A2AC-4249-B8BB-4756678F10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7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908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Comparative Analysis of Digital Filtering for Seismic Signals from several Earthquakes in Turkey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743200"/>
            <a:ext cx="7620000" cy="3886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Capstone Project</a:t>
            </a:r>
          </a:p>
          <a:p>
            <a:pPr algn="l"/>
            <a:endParaRPr lang="en-US" sz="1200" dirty="0" smtClean="0"/>
          </a:p>
          <a:p>
            <a:pPr algn="l"/>
            <a:endParaRPr lang="en-US" sz="1200" dirty="0"/>
          </a:p>
          <a:p>
            <a:pPr algn="l"/>
            <a:endParaRPr lang="en-US" sz="1200" dirty="0" smtClean="0"/>
          </a:p>
          <a:p>
            <a:pPr algn="l"/>
            <a:endParaRPr lang="en-US" sz="1200" dirty="0"/>
          </a:p>
          <a:p>
            <a:pPr algn="l"/>
            <a:endParaRPr lang="en-US" sz="1200" dirty="0" smtClean="0"/>
          </a:p>
          <a:p>
            <a:pPr algn="l"/>
            <a:endParaRPr lang="en-US" sz="1200" dirty="0"/>
          </a:p>
          <a:p>
            <a:pPr algn="l"/>
            <a:endParaRPr lang="en-US" sz="1200" dirty="0" smtClean="0"/>
          </a:p>
          <a:p>
            <a:pPr algn="l"/>
            <a:endParaRPr lang="en-US" sz="1200" dirty="0"/>
          </a:p>
          <a:p>
            <a:pPr algn="l"/>
            <a:endParaRPr lang="en-US" sz="1200" dirty="0" smtClean="0"/>
          </a:p>
          <a:p>
            <a:pPr algn="l"/>
            <a:endParaRPr lang="en-US" sz="1200" dirty="0" smtClean="0"/>
          </a:p>
          <a:p>
            <a:pPr algn="l"/>
            <a:endParaRPr lang="en-US" sz="1200" dirty="0"/>
          </a:p>
          <a:p>
            <a:pPr algn="l"/>
            <a:endParaRPr lang="en-US" sz="1200" dirty="0" smtClean="0"/>
          </a:p>
          <a:p>
            <a:pPr algn="l"/>
            <a:endParaRPr lang="en-US" sz="1200" dirty="0"/>
          </a:p>
          <a:p>
            <a:pPr algn="l"/>
            <a:r>
              <a:rPr lang="en-US" dirty="0" smtClean="0"/>
              <a:t>By </a:t>
            </a:r>
            <a:r>
              <a:rPr lang="en-US" dirty="0"/>
              <a:t>Samer Al-</a:t>
            </a:r>
            <a:r>
              <a:rPr lang="en-US" dirty="0" err="1"/>
              <a:t>khateeb</a:t>
            </a:r>
            <a:endParaRPr lang="en-US" dirty="0"/>
          </a:p>
          <a:p>
            <a:pPr algn="l"/>
            <a:r>
              <a:rPr lang="en-US" dirty="0"/>
              <a:t>Date: </a:t>
            </a:r>
            <a:r>
              <a:rPr lang="en-US" dirty="0" smtClean="0"/>
              <a:t>May/10/2013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44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14478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</a:rPr>
              <a:t>Thank you for Listening</a:t>
            </a:r>
            <a:endParaRPr lang="en-US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03860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9600" b="1" dirty="0" smtClean="0"/>
              <a:t>Questions???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417901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O</a:t>
            </a:r>
            <a:r>
              <a:rPr lang="en-US" sz="6600" b="1" dirty="0" smtClean="0"/>
              <a:t>utline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Background</a:t>
            </a:r>
          </a:p>
          <a:p>
            <a:r>
              <a:rPr lang="en-US" sz="2400" dirty="0" smtClean="0"/>
              <a:t>Methodology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Data collection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Pre-Processing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Data Processing</a:t>
            </a:r>
          </a:p>
          <a:p>
            <a:r>
              <a:rPr lang="en-US" sz="2400" dirty="0" smtClean="0"/>
              <a:t>Analysis of results &amp; Conclusion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8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Earthquake? </a:t>
            </a:r>
          </a:p>
          <a:p>
            <a:r>
              <a:rPr lang="en-US" dirty="0" smtClean="0"/>
              <a:t>How can we measure it?</a:t>
            </a:r>
          </a:p>
          <a:p>
            <a:r>
              <a:rPr lang="en-US" dirty="0" smtClean="0"/>
              <a:t>Types of instruments?</a:t>
            </a:r>
          </a:p>
          <a:p>
            <a:r>
              <a:rPr lang="en-US" dirty="0" smtClean="0"/>
              <a:t>Organization that process the data?</a:t>
            </a:r>
          </a:p>
          <a:p>
            <a:r>
              <a:rPr lang="en-US" dirty="0" smtClean="0"/>
              <a:t>Types of data?</a:t>
            </a:r>
          </a:p>
          <a:p>
            <a:r>
              <a:rPr lang="en-US" dirty="0" smtClean="0"/>
              <a:t>Correction methods?</a:t>
            </a:r>
          </a:p>
          <a:p>
            <a:r>
              <a:rPr lang="en-US" dirty="0" smtClean="0"/>
              <a:t>Software used?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Background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r>
              <a:rPr lang="en-US" sz="2400" dirty="0" smtClean="0"/>
              <a:t>Where these earthquakes happened?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Previous </a:t>
            </a:r>
            <a:r>
              <a:rPr lang="en-US" sz="2400" dirty="0" smtClean="0"/>
              <a:t>studies what they used?</a:t>
            </a:r>
          </a:p>
          <a:p>
            <a:r>
              <a:rPr lang="en-US" sz="2400" dirty="0" smtClean="0"/>
              <a:t>What I used in this research and why?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4800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3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/>
              <a:t>Methodology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kind of filters has been used?</a:t>
            </a:r>
          </a:p>
          <a:p>
            <a:r>
              <a:rPr lang="en-US" dirty="0" smtClean="0"/>
              <a:t>Acausal or Causal?</a:t>
            </a:r>
          </a:p>
          <a:p>
            <a:r>
              <a:rPr lang="en-US" dirty="0" smtClean="0"/>
              <a:t>How the corner frequency has been calculated?</a:t>
            </a:r>
          </a:p>
          <a:p>
            <a:r>
              <a:rPr lang="en-US" dirty="0" smtClean="0"/>
              <a:t>What was the order of the filter applied?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Data Collection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057400"/>
            <a:ext cx="6314090" cy="4821621"/>
          </a:xfrm>
        </p:spPr>
      </p:pic>
      <p:sp>
        <p:nvSpPr>
          <p:cNvPr id="5" name="Rectangle 4"/>
          <p:cNvSpPr/>
          <p:nvPr/>
        </p:nvSpPr>
        <p:spPr>
          <a:xfrm>
            <a:off x="157655" y="1524000"/>
            <a:ext cx="32713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How we collected them?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Where and when these earthquakes happened?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How each station record the data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43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Pre-Processing</a:t>
            </a:r>
            <a:b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</a:b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524000"/>
            <a:ext cx="5943600" cy="5181600"/>
          </a:xfrm>
        </p:spPr>
      </p:pic>
    </p:spTree>
    <p:extLst>
      <p:ext uri="{BB962C8B-B14F-4D97-AF65-F5344CB8AC3E}">
        <p14:creationId xmlns:p14="http://schemas.microsoft.com/office/powerpoint/2010/main" val="13311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Data Processing</a:t>
            </a:r>
            <a:b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</a:b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60" y="1774825"/>
            <a:ext cx="2672679" cy="4625975"/>
          </a:xfrm>
        </p:spPr>
      </p:pic>
    </p:spTree>
    <p:extLst>
      <p:ext uri="{BB962C8B-B14F-4D97-AF65-F5344CB8AC3E}">
        <p14:creationId xmlns:p14="http://schemas.microsoft.com/office/powerpoint/2010/main" val="3662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Analysis of </a:t>
            </a:r>
            <a:r>
              <a:rPr lang="en-US" sz="4900" b="1" dirty="0" smtClean="0"/>
              <a:t>Results &amp; Conclusion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652027"/>
              </p:ext>
            </p:extLst>
          </p:nvPr>
        </p:nvGraphicFramePr>
        <p:xfrm>
          <a:off x="4377559" y="4388070"/>
          <a:ext cx="4571999" cy="2362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9034"/>
                <a:gridCol w="488500"/>
                <a:gridCol w="403465"/>
                <a:gridCol w="488500"/>
                <a:gridCol w="895583"/>
                <a:gridCol w="732750"/>
                <a:gridCol w="814167"/>
              </a:tblGrid>
              <a:tr h="62875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900" spc="-5" dirty="0">
                          <a:effectLst/>
                        </a:rPr>
                        <a:t>Parameters</a:t>
                      </a:r>
                      <a:endParaRPr lang="en-US" sz="1000" spc="-5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900" spc="-5">
                          <a:effectLst/>
                        </a:rPr>
                        <a:t>Raw</a:t>
                      </a:r>
                      <a:endParaRPr lang="en-US" sz="1000" spc="-5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900" spc="-5">
                          <a:effectLst/>
                        </a:rPr>
                        <a:t>F1</a:t>
                      </a:r>
                      <a:endParaRPr lang="en-US" sz="1000" spc="-5">
                        <a:effectLst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900" spc="-5">
                          <a:effectLst/>
                        </a:rPr>
                        <a:t>[Hz]</a:t>
                      </a:r>
                      <a:endParaRPr lang="en-US" sz="1000" spc="-5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900" spc="-5">
                          <a:effectLst/>
                        </a:rPr>
                        <a:t>F2</a:t>
                      </a:r>
                      <a:endParaRPr lang="en-US" sz="1000" spc="-5">
                        <a:effectLst/>
                      </a:endParaRPr>
                    </a:p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900" spc="-5">
                          <a:effectLst/>
                        </a:rPr>
                        <a:t>[Hz]</a:t>
                      </a:r>
                      <a:endParaRPr lang="en-US" sz="1000" spc="-5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900" spc="-5" dirty="0">
                          <a:effectLst/>
                        </a:rPr>
                        <a:t>Butterworth</a:t>
                      </a:r>
                      <a:endParaRPr lang="en-US" sz="1000" spc="-5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900" spc="-5">
                          <a:effectLst/>
                        </a:rPr>
                        <a:t>Bessel</a:t>
                      </a:r>
                      <a:endParaRPr lang="en-US" sz="1000" spc="-5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900" spc="-5">
                          <a:effectLst/>
                        </a:rPr>
                        <a:t>Chebyshev</a:t>
                      </a:r>
                      <a:endParaRPr lang="en-US" sz="1000" spc="-5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8890" marR="8890" marT="0" marB="0"/>
                </a:tc>
              </a:tr>
              <a:tr h="475934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900" spc="-5">
                          <a:effectLst/>
                        </a:rPr>
                        <a:t>PGA</a:t>
                      </a:r>
                      <a:endParaRPr lang="en-US" sz="1000" spc="-5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9.8011</a:t>
                      </a:r>
                      <a:endParaRPr lang="en-US" sz="1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7.98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11.98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5.3265</a:t>
                      </a:r>
                      <a:endParaRPr lang="en-US" sz="1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5.03006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1.82949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8890" marR="8890" marT="0" marB="0"/>
                </a:tc>
              </a:tr>
              <a:tr h="62875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900" spc="-5">
                          <a:effectLst/>
                        </a:rPr>
                        <a:t>PGV</a:t>
                      </a:r>
                      <a:endParaRPr lang="en-US" sz="1000" spc="-5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0.16052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7.98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11.98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8.449E-2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7.866E-2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2.89168E-2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8890" marR="8890" marT="0" marB="0"/>
                </a:tc>
              </a:tr>
              <a:tr h="62875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30"/>
                        </a:spcAft>
                      </a:pPr>
                      <a:r>
                        <a:rPr lang="en-US" sz="900" spc="-5">
                          <a:effectLst/>
                        </a:rPr>
                        <a:t>PGD</a:t>
                      </a:r>
                      <a:endParaRPr lang="en-US" sz="1000" spc="-5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0.04533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7.98</a:t>
                      </a:r>
                      <a:endParaRPr lang="en-US" sz="1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11.98</a:t>
                      </a:r>
                      <a:endParaRPr lang="en-US" sz="1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1.2903E-3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1.2349E-3</a:t>
                      </a:r>
                      <a:endParaRPr lang="en-US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8890" marR="889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4.61822E-4</a:t>
                      </a:r>
                      <a:endParaRPr lang="en-US" sz="1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8890" marR="8890" marT="0" marB="0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02" y="1524000"/>
            <a:ext cx="3886200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72" y="1524000"/>
            <a:ext cx="3962400" cy="281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02" y="4191000"/>
            <a:ext cx="3886199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5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217</TotalTime>
  <Words>226</Words>
  <Application>Microsoft Office PowerPoint</Application>
  <PresentationFormat>On-screen Show (4:3)</PresentationFormat>
  <Paragraphs>95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A Comparative Analysis of Digital Filtering for Seismic Signals from several Earthquakes in Turkey  </vt:lpstr>
      <vt:lpstr>Outline</vt:lpstr>
      <vt:lpstr>Introduction</vt:lpstr>
      <vt:lpstr>Background </vt:lpstr>
      <vt:lpstr>Methodology </vt:lpstr>
      <vt:lpstr>Data Collection</vt:lpstr>
      <vt:lpstr>Pre-Processing </vt:lpstr>
      <vt:lpstr>Data Processing </vt:lpstr>
      <vt:lpstr>Analysis of Results &amp; Conclusion </vt:lpstr>
      <vt:lpstr>Thank you for Listening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Analysis of Digital Filtering for Seismic Signals from several Earthquakes in Turkey  </dc:title>
  <dc:creator>Samer Al-Khateeb</dc:creator>
  <cp:lastModifiedBy>Samer Al-Khateeb</cp:lastModifiedBy>
  <cp:revision>11</cp:revision>
  <dcterms:created xsi:type="dcterms:W3CDTF">2006-08-16T00:00:00Z</dcterms:created>
  <dcterms:modified xsi:type="dcterms:W3CDTF">2013-05-10T03:34:38Z</dcterms:modified>
</cp:coreProperties>
</file>