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3" r:id="rId3"/>
    <p:sldId id="698" r:id="rId4"/>
    <p:sldId id="703" r:id="rId5"/>
    <p:sldId id="713" r:id="rId6"/>
    <p:sldId id="270" r:id="rId7"/>
    <p:sldId id="272" r:id="rId8"/>
    <p:sldId id="706" r:id="rId9"/>
    <p:sldId id="707" r:id="rId10"/>
    <p:sldId id="708" r:id="rId11"/>
    <p:sldId id="709" r:id="rId12"/>
    <p:sldId id="710" r:id="rId13"/>
    <p:sldId id="711" r:id="rId14"/>
    <p:sldId id="271" r:id="rId15"/>
    <p:sldId id="712" r:id="rId16"/>
    <p:sldId id="7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FB2"/>
    <a:srgbClr val="03A9F5"/>
    <a:srgbClr val="1976D3"/>
    <a:srgbClr val="F88320"/>
    <a:srgbClr val="DC3E5B"/>
    <a:srgbClr val="F44236"/>
    <a:srgbClr val="EC1D0D"/>
    <a:srgbClr val="039BE0"/>
    <a:srgbClr val="145AA0"/>
    <a:srgbClr val="D25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291" autoAdjust="0"/>
  </p:normalViewPr>
  <p:slideViewPr>
    <p:cSldViewPr snapToGrid="0">
      <p:cViewPr varScale="1">
        <p:scale>
          <a:sx n="71" d="100"/>
          <a:sy n="71" d="100"/>
        </p:scale>
        <p:origin x="12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8F1D5C2-69FD-461B-8FEE-DA7724B0C436}" type="datetimeFigureOut">
              <a:rPr lang="ar-EG" smtClean="0"/>
              <a:t>12/05/1446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A7F92AE-EFA1-4057-9689-62377106ED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60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5745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6540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62091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47505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68166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01408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14201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032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7911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345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8892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8106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3961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33692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80904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لمزيد من قوالب البوربوينت المجانية تفضلوا بزيارة قناة عالم الباوربوينت على اليوتيوب</a:t>
            </a:r>
          </a:p>
          <a:p>
            <a:r>
              <a:rPr lang="en-US" dirty="0"/>
              <a:t>https://www.youtube.com/c/%D8%B9%D8%A7%D9%84%D9%85%D8%A7%D9%84%D8%A8%D8%A7%D9%88%D8%B1%D8%A8%D9%88%D9%8A%D9%86%D8%AA</a:t>
            </a:r>
            <a:endParaRPr lang="ar-EG" dirty="0"/>
          </a:p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F92AE-EFA1-4057-9689-62377106EDCF}" type="slidenum">
              <a:rPr lang="ar-EG" smtClean="0"/>
              <a:t>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510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3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A9ED187-02C3-4818-B071-2CD68440D9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4238" y="679678"/>
            <a:ext cx="946326" cy="940876"/>
          </a:xfrm>
          <a:custGeom>
            <a:avLst/>
            <a:gdLst>
              <a:gd name="connsiteX0" fmla="*/ 108220 w 946326"/>
              <a:gd name="connsiteY0" fmla="*/ 0 h 940876"/>
              <a:gd name="connsiteX1" fmla="*/ 838106 w 946326"/>
              <a:gd name="connsiteY1" fmla="*/ 0 h 940876"/>
              <a:gd name="connsiteX2" fmla="*/ 946326 w 946326"/>
              <a:gd name="connsiteY2" fmla="*/ 108220 h 940876"/>
              <a:gd name="connsiteX3" fmla="*/ 946326 w 946326"/>
              <a:gd name="connsiteY3" fmla="*/ 832656 h 940876"/>
              <a:gd name="connsiteX4" fmla="*/ 838106 w 946326"/>
              <a:gd name="connsiteY4" fmla="*/ 940876 h 940876"/>
              <a:gd name="connsiteX5" fmla="*/ 108220 w 946326"/>
              <a:gd name="connsiteY5" fmla="*/ 940876 h 940876"/>
              <a:gd name="connsiteX6" fmla="*/ 0 w 946326"/>
              <a:gd name="connsiteY6" fmla="*/ 832656 h 940876"/>
              <a:gd name="connsiteX7" fmla="*/ 0 w 946326"/>
              <a:gd name="connsiteY7" fmla="*/ 108220 h 940876"/>
              <a:gd name="connsiteX8" fmla="*/ 108220 w 946326"/>
              <a:gd name="connsiteY8" fmla="*/ 0 h 94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6326" h="940876">
                <a:moveTo>
                  <a:pt x="108220" y="0"/>
                </a:moveTo>
                <a:lnTo>
                  <a:pt x="838106" y="0"/>
                </a:lnTo>
                <a:cubicBezTo>
                  <a:pt x="897874" y="0"/>
                  <a:pt x="946326" y="48452"/>
                  <a:pt x="946326" y="108220"/>
                </a:cubicBezTo>
                <a:lnTo>
                  <a:pt x="946326" y="832656"/>
                </a:lnTo>
                <a:cubicBezTo>
                  <a:pt x="946326" y="892424"/>
                  <a:pt x="897874" y="940876"/>
                  <a:pt x="838106" y="940876"/>
                </a:cubicBezTo>
                <a:lnTo>
                  <a:pt x="108220" y="940876"/>
                </a:lnTo>
                <a:cubicBezTo>
                  <a:pt x="48452" y="940876"/>
                  <a:pt x="0" y="892424"/>
                  <a:pt x="0" y="832656"/>
                </a:cubicBezTo>
                <a:lnTo>
                  <a:pt x="0" y="108220"/>
                </a:lnTo>
                <a:cubicBezTo>
                  <a:pt x="0" y="48452"/>
                  <a:pt x="48452" y="0"/>
                  <a:pt x="108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AFA0424-46B4-4773-8B06-7B04E7E236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76638" y="679678"/>
            <a:ext cx="946326" cy="940876"/>
          </a:xfrm>
          <a:custGeom>
            <a:avLst/>
            <a:gdLst>
              <a:gd name="connsiteX0" fmla="*/ 108220 w 946326"/>
              <a:gd name="connsiteY0" fmla="*/ 0 h 940876"/>
              <a:gd name="connsiteX1" fmla="*/ 838106 w 946326"/>
              <a:gd name="connsiteY1" fmla="*/ 0 h 940876"/>
              <a:gd name="connsiteX2" fmla="*/ 946326 w 946326"/>
              <a:gd name="connsiteY2" fmla="*/ 108220 h 940876"/>
              <a:gd name="connsiteX3" fmla="*/ 946326 w 946326"/>
              <a:gd name="connsiteY3" fmla="*/ 832656 h 940876"/>
              <a:gd name="connsiteX4" fmla="*/ 838106 w 946326"/>
              <a:gd name="connsiteY4" fmla="*/ 940876 h 940876"/>
              <a:gd name="connsiteX5" fmla="*/ 108220 w 946326"/>
              <a:gd name="connsiteY5" fmla="*/ 940876 h 940876"/>
              <a:gd name="connsiteX6" fmla="*/ 0 w 946326"/>
              <a:gd name="connsiteY6" fmla="*/ 832656 h 940876"/>
              <a:gd name="connsiteX7" fmla="*/ 0 w 946326"/>
              <a:gd name="connsiteY7" fmla="*/ 108220 h 940876"/>
              <a:gd name="connsiteX8" fmla="*/ 108220 w 946326"/>
              <a:gd name="connsiteY8" fmla="*/ 0 h 94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6326" h="940876">
                <a:moveTo>
                  <a:pt x="108220" y="0"/>
                </a:moveTo>
                <a:lnTo>
                  <a:pt x="838106" y="0"/>
                </a:lnTo>
                <a:cubicBezTo>
                  <a:pt x="897874" y="0"/>
                  <a:pt x="946326" y="48452"/>
                  <a:pt x="946326" y="108220"/>
                </a:cubicBezTo>
                <a:lnTo>
                  <a:pt x="946326" y="832656"/>
                </a:lnTo>
                <a:cubicBezTo>
                  <a:pt x="946326" y="892424"/>
                  <a:pt x="897874" y="940876"/>
                  <a:pt x="838106" y="940876"/>
                </a:cubicBezTo>
                <a:lnTo>
                  <a:pt x="108220" y="940876"/>
                </a:lnTo>
                <a:cubicBezTo>
                  <a:pt x="48452" y="940876"/>
                  <a:pt x="0" y="892424"/>
                  <a:pt x="0" y="832656"/>
                </a:cubicBezTo>
                <a:lnTo>
                  <a:pt x="0" y="108220"/>
                </a:lnTo>
                <a:cubicBezTo>
                  <a:pt x="0" y="48452"/>
                  <a:pt x="48452" y="0"/>
                  <a:pt x="108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1005B67-266D-4E4A-93EC-313E100828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69038" y="679678"/>
            <a:ext cx="946326" cy="940876"/>
          </a:xfrm>
          <a:custGeom>
            <a:avLst/>
            <a:gdLst>
              <a:gd name="connsiteX0" fmla="*/ 108220 w 946326"/>
              <a:gd name="connsiteY0" fmla="*/ 0 h 940876"/>
              <a:gd name="connsiteX1" fmla="*/ 838106 w 946326"/>
              <a:gd name="connsiteY1" fmla="*/ 0 h 940876"/>
              <a:gd name="connsiteX2" fmla="*/ 946326 w 946326"/>
              <a:gd name="connsiteY2" fmla="*/ 108220 h 940876"/>
              <a:gd name="connsiteX3" fmla="*/ 946326 w 946326"/>
              <a:gd name="connsiteY3" fmla="*/ 832656 h 940876"/>
              <a:gd name="connsiteX4" fmla="*/ 838106 w 946326"/>
              <a:gd name="connsiteY4" fmla="*/ 940876 h 940876"/>
              <a:gd name="connsiteX5" fmla="*/ 108220 w 946326"/>
              <a:gd name="connsiteY5" fmla="*/ 940876 h 940876"/>
              <a:gd name="connsiteX6" fmla="*/ 0 w 946326"/>
              <a:gd name="connsiteY6" fmla="*/ 832656 h 940876"/>
              <a:gd name="connsiteX7" fmla="*/ 0 w 946326"/>
              <a:gd name="connsiteY7" fmla="*/ 108220 h 940876"/>
              <a:gd name="connsiteX8" fmla="*/ 108220 w 946326"/>
              <a:gd name="connsiteY8" fmla="*/ 0 h 94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6326" h="940876">
                <a:moveTo>
                  <a:pt x="108220" y="0"/>
                </a:moveTo>
                <a:lnTo>
                  <a:pt x="838106" y="0"/>
                </a:lnTo>
                <a:cubicBezTo>
                  <a:pt x="897874" y="0"/>
                  <a:pt x="946326" y="48452"/>
                  <a:pt x="946326" y="108220"/>
                </a:cubicBezTo>
                <a:lnTo>
                  <a:pt x="946326" y="832656"/>
                </a:lnTo>
                <a:cubicBezTo>
                  <a:pt x="946326" y="892424"/>
                  <a:pt x="897874" y="940876"/>
                  <a:pt x="838106" y="940876"/>
                </a:cubicBezTo>
                <a:lnTo>
                  <a:pt x="108220" y="940876"/>
                </a:lnTo>
                <a:cubicBezTo>
                  <a:pt x="48452" y="940876"/>
                  <a:pt x="0" y="892424"/>
                  <a:pt x="0" y="832656"/>
                </a:cubicBezTo>
                <a:lnTo>
                  <a:pt x="0" y="108220"/>
                </a:lnTo>
                <a:cubicBezTo>
                  <a:pt x="0" y="48452"/>
                  <a:pt x="48452" y="0"/>
                  <a:pt x="108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CE628BD-F0BD-4033-83E4-5664450E7C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61438" y="679678"/>
            <a:ext cx="946326" cy="940876"/>
          </a:xfrm>
          <a:custGeom>
            <a:avLst/>
            <a:gdLst>
              <a:gd name="connsiteX0" fmla="*/ 108220 w 946326"/>
              <a:gd name="connsiteY0" fmla="*/ 0 h 940876"/>
              <a:gd name="connsiteX1" fmla="*/ 838106 w 946326"/>
              <a:gd name="connsiteY1" fmla="*/ 0 h 940876"/>
              <a:gd name="connsiteX2" fmla="*/ 946326 w 946326"/>
              <a:gd name="connsiteY2" fmla="*/ 108220 h 940876"/>
              <a:gd name="connsiteX3" fmla="*/ 946326 w 946326"/>
              <a:gd name="connsiteY3" fmla="*/ 832656 h 940876"/>
              <a:gd name="connsiteX4" fmla="*/ 838106 w 946326"/>
              <a:gd name="connsiteY4" fmla="*/ 940876 h 940876"/>
              <a:gd name="connsiteX5" fmla="*/ 108220 w 946326"/>
              <a:gd name="connsiteY5" fmla="*/ 940876 h 940876"/>
              <a:gd name="connsiteX6" fmla="*/ 0 w 946326"/>
              <a:gd name="connsiteY6" fmla="*/ 832656 h 940876"/>
              <a:gd name="connsiteX7" fmla="*/ 0 w 946326"/>
              <a:gd name="connsiteY7" fmla="*/ 108220 h 940876"/>
              <a:gd name="connsiteX8" fmla="*/ 108220 w 946326"/>
              <a:gd name="connsiteY8" fmla="*/ 0 h 94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6326" h="940876">
                <a:moveTo>
                  <a:pt x="108220" y="0"/>
                </a:moveTo>
                <a:lnTo>
                  <a:pt x="838106" y="0"/>
                </a:lnTo>
                <a:cubicBezTo>
                  <a:pt x="897874" y="0"/>
                  <a:pt x="946326" y="48452"/>
                  <a:pt x="946326" y="108220"/>
                </a:cubicBezTo>
                <a:lnTo>
                  <a:pt x="946326" y="832656"/>
                </a:lnTo>
                <a:cubicBezTo>
                  <a:pt x="946326" y="892424"/>
                  <a:pt x="897874" y="940876"/>
                  <a:pt x="838106" y="940876"/>
                </a:cubicBezTo>
                <a:lnTo>
                  <a:pt x="108220" y="940876"/>
                </a:lnTo>
                <a:cubicBezTo>
                  <a:pt x="48452" y="940876"/>
                  <a:pt x="0" y="892424"/>
                  <a:pt x="0" y="832656"/>
                </a:cubicBezTo>
                <a:lnTo>
                  <a:pt x="0" y="108220"/>
                </a:lnTo>
                <a:cubicBezTo>
                  <a:pt x="0" y="48452"/>
                  <a:pt x="48452" y="0"/>
                  <a:pt x="108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2D03096-8474-4FCF-A519-0DC90B2454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84238" y="3632428"/>
            <a:ext cx="946326" cy="940876"/>
          </a:xfrm>
          <a:custGeom>
            <a:avLst/>
            <a:gdLst>
              <a:gd name="connsiteX0" fmla="*/ 108220 w 946326"/>
              <a:gd name="connsiteY0" fmla="*/ 0 h 940876"/>
              <a:gd name="connsiteX1" fmla="*/ 838106 w 946326"/>
              <a:gd name="connsiteY1" fmla="*/ 0 h 940876"/>
              <a:gd name="connsiteX2" fmla="*/ 946326 w 946326"/>
              <a:gd name="connsiteY2" fmla="*/ 108220 h 940876"/>
              <a:gd name="connsiteX3" fmla="*/ 946326 w 946326"/>
              <a:gd name="connsiteY3" fmla="*/ 832656 h 940876"/>
              <a:gd name="connsiteX4" fmla="*/ 838106 w 946326"/>
              <a:gd name="connsiteY4" fmla="*/ 940876 h 940876"/>
              <a:gd name="connsiteX5" fmla="*/ 108220 w 946326"/>
              <a:gd name="connsiteY5" fmla="*/ 940876 h 940876"/>
              <a:gd name="connsiteX6" fmla="*/ 0 w 946326"/>
              <a:gd name="connsiteY6" fmla="*/ 832656 h 940876"/>
              <a:gd name="connsiteX7" fmla="*/ 0 w 946326"/>
              <a:gd name="connsiteY7" fmla="*/ 108220 h 940876"/>
              <a:gd name="connsiteX8" fmla="*/ 108220 w 946326"/>
              <a:gd name="connsiteY8" fmla="*/ 0 h 94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6326" h="940876">
                <a:moveTo>
                  <a:pt x="108220" y="0"/>
                </a:moveTo>
                <a:lnTo>
                  <a:pt x="838106" y="0"/>
                </a:lnTo>
                <a:cubicBezTo>
                  <a:pt x="897874" y="0"/>
                  <a:pt x="946326" y="48452"/>
                  <a:pt x="946326" y="108220"/>
                </a:cubicBezTo>
                <a:lnTo>
                  <a:pt x="946326" y="832656"/>
                </a:lnTo>
                <a:cubicBezTo>
                  <a:pt x="946326" y="892424"/>
                  <a:pt x="897874" y="940876"/>
                  <a:pt x="838106" y="940876"/>
                </a:cubicBezTo>
                <a:lnTo>
                  <a:pt x="108220" y="940876"/>
                </a:lnTo>
                <a:cubicBezTo>
                  <a:pt x="48452" y="940876"/>
                  <a:pt x="0" y="892424"/>
                  <a:pt x="0" y="832656"/>
                </a:cubicBezTo>
                <a:lnTo>
                  <a:pt x="0" y="108220"/>
                </a:lnTo>
                <a:cubicBezTo>
                  <a:pt x="0" y="48452"/>
                  <a:pt x="48452" y="0"/>
                  <a:pt x="108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D198967-F2F7-4359-AA1C-C9FC39B748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6638" y="3632428"/>
            <a:ext cx="946326" cy="940876"/>
          </a:xfrm>
          <a:custGeom>
            <a:avLst/>
            <a:gdLst>
              <a:gd name="connsiteX0" fmla="*/ 108220 w 946326"/>
              <a:gd name="connsiteY0" fmla="*/ 0 h 940876"/>
              <a:gd name="connsiteX1" fmla="*/ 838106 w 946326"/>
              <a:gd name="connsiteY1" fmla="*/ 0 h 940876"/>
              <a:gd name="connsiteX2" fmla="*/ 946326 w 946326"/>
              <a:gd name="connsiteY2" fmla="*/ 108220 h 940876"/>
              <a:gd name="connsiteX3" fmla="*/ 946326 w 946326"/>
              <a:gd name="connsiteY3" fmla="*/ 832656 h 940876"/>
              <a:gd name="connsiteX4" fmla="*/ 838106 w 946326"/>
              <a:gd name="connsiteY4" fmla="*/ 940876 h 940876"/>
              <a:gd name="connsiteX5" fmla="*/ 108220 w 946326"/>
              <a:gd name="connsiteY5" fmla="*/ 940876 h 940876"/>
              <a:gd name="connsiteX6" fmla="*/ 0 w 946326"/>
              <a:gd name="connsiteY6" fmla="*/ 832656 h 940876"/>
              <a:gd name="connsiteX7" fmla="*/ 0 w 946326"/>
              <a:gd name="connsiteY7" fmla="*/ 108220 h 940876"/>
              <a:gd name="connsiteX8" fmla="*/ 108220 w 946326"/>
              <a:gd name="connsiteY8" fmla="*/ 0 h 94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6326" h="940876">
                <a:moveTo>
                  <a:pt x="108220" y="0"/>
                </a:moveTo>
                <a:lnTo>
                  <a:pt x="838106" y="0"/>
                </a:lnTo>
                <a:cubicBezTo>
                  <a:pt x="897874" y="0"/>
                  <a:pt x="946326" y="48452"/>
                  <a:pt x="946326" y="108220"/>
                </a:cubicBezTo>
                <a:lnTo>
                  <a:pt x="946326" y="832656"/>
                </a:lnTo>
                <a:cubicBezTo>
                  <a:pt x="946326" y="892424"/>
                  <a:pt x="897874" y="940876"/>
                  <a:pt x="838106" y="940876"/>
                </a:cubicBezTo>
                <a:lnTo>
                  <a:pt x="108220" y="940876"/>
                </a:lnTo>
                <a:cubicBezTo>
                  <a:pt x="48452" y="940876"/>
                  <a:pt x="0" y="892424"/>
                  <a:pt x="0" y="832656"/>
                </a:cubicBezTo>
                <a:lnTo>
                  <a:pt x="0" y="108220"/>
                </a:lnTo>
                <a:cubicBezTo>
                  <a:pt x="0" y="48452"/>
                  <a:pt x="48452" y="0"/>
                  <a:pt x="108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49E490AD-0C88-4A32-823B-8CDFF99C00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69038" y="3632428"/>
            <a:ext cx="946326" cy="940876"/>
          </a:xfrm>
          <a:custGeom>
            <a:avLst/>
            <a:gdLst>
              <a:gd name="connsiteX0" fmla="*/ 108220 w 946326"/>
              <a:gd name="connsiteY0" fmla="*/ 0 h 940876"/>
              <a:gd name="connsiteX1" fmla="*/ 838106 w 946326"/>
              <a:gd name="connsiteY1" fmla="*/ 0 h 940876"/>
              <a:gd name="connsiteX2" fmla="*/ 946326 w 946326"/>
              <a:gd name="connsiteY2" fmla="*/ 108220 h 940876"/>
              <a:gd name="connsiteX3" fmla="*/ 946326 w 946326"/>
              <a:gd name="connsiteY3" fmla="*/ 832656 h 940876"/>
              <a:gd name="connsiteX4" fmla="*/ 838106 w 946326"/>
              <a:gd name="connsiteY4" fmla="*/ 940876 h 940876"/>
              <a:gd name="connsiteX5" fmla="*/ 108220 w 946326"/>
              <a:gd name="connsiteY5" fmla="*/ 940876 h 940876"/>
              <a:gd name="connsiteX6" fmla="*/ 0 w 946326"/>
              <a:gd name="connsiteY6" fmla="*/ 832656 h 940876"/>
              <a:gd name="connsiteX7" fmla="*/ 0 w 946326"/>
              <a:gd name="connsiteY7" fmla="*/ 108220 h 940876"/>
              <a:gd name="connsiteX8" fmla="*/ 108220 w 946326"/>
              <a:gd name="connsiteY8" fmla="*/ 0 h 94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6326" h="940876">
                <a:moveTo>
                  <a:pt x="108220" y="0"/>
                </a:moveTo>
                <a:lnTo>
                  <a:pt x="838106" y="0"/>
                </a:lnTo>
                <a:cubicBezTo>
                  <a:pt x="897874" y="0"/>
                  <a:pt x="946326" y="48452"/>
                  <a:pt x="946326" y="108220"/>
                </a:cubicBezTo>
                <a:lnTo>
                  <a:pt x="946326" y="832656"/>
                </a:lnTo>
                <a:cubicBezTo>
                  <a:pt x="946326" y="892424"/>
                  <a:pt x="897874" y="940876"/>
                  <a:pt x="838106" y="940876"/>
                </a:cubicBezTo>
                <a:lnTo>
                  <a:pt x="108220" y="940876"/>
                </a:lnTo>
                <a:cubicBezTo>
                  <a:pt x="48452" y="940876"/>
                  <a:pt x="0" y="892424"/>
                  <a:pt x="0" y="832656"/>
                </a:cubicBezTo>
                <a:lnTo>
                  <a:pt x="0" y="108220"/>
                </a:lnTo>
                <a:cubicBezTo>
                  <a:pt x="0" y="48452"/>
                  <a:pt x="48452" y="0"/>
                  <a:pt x="108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242F27C-3C20-4A65-BC49-614D253866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61438" y="3632428"/>
            <a:ext cx="946326" cy="940876"/>
          </a:xfrm>
          <a:custGeom>
            <a:avLst/>
            <a:gdLst>
              <a:gd name="connsiteX0" fmla="*/ 108220 w 946326"/>
              <a:gd name="connsiteY0" fmla="*/ 0 h 940876"/>
              <a:gd name="connsiteX1" fmla="*/ 838106 w 946326"/>
              <a:gd name="connsiteY1" fmla="*/ 0 h 940876"/>
              <a:gd name="connsiteX2" fmla="*/ 946326 w 946326"/>
              <a:gd name="connsiteY2" fmla="*/ 108220 h 940876"/>
              <a:gd name="connsiteX3" fmla="*/ 946326 w 946326"/>
              <a:gd name="connsiteY3" fmla="*/ 832656 h 940876"/>
              <a:gd name="connsiteX4" fmla="*/ 838106 w 946326"/>
              <a:gd name="connsiteY4" fmla="*/ 940876 h 940876"/>
              <a:gd name="connsiteX5" fmla="*/ 108220 w 946326"/>
              <a:gd name="connsiteY5" fmla="*/ 940876 h 940876"/>
              <a:gd name="connsiteX6" fmla="*/ 0 w 946326"/>
              <a:gd name="connsiteY6" fmla="*/ 832656 h 940876"/>
              <a:gd name="connsiteX7" fmla="*/ 0 w 946326"/>
              <a:gd name="connsiteY7" fmla="*/ 108220 h 940876"/>
              <a:gd name="connsiteX8" fmla="*/ 108220 w 946326"/>
              <a:gd name="connsiteY8" fmla="*/ 0 h 94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6326" h="940876">
                <a:moveTo>
                  <a:pt x="108220" y="0"/>
                </a:moveTo>
                <a:lnTo>
                  <a:pt x="838106" y="0"/>
                </a:lnTo>
                <a:cubicBezTo>
                  <a:pt x="897874" y="0"/>
                  <a:pt x="946326" y="48452"/>
                  <a:pt x="946326" y="108220"/>
                </a:cubicBezTo>
                <a:lnTo>
                  <a:pt x="946326" y="832656"/>
                </a:lnTo>
                <a:cubicBezTo>
                  <a:pt x="946326" y="892424"/>
                  <a:pt x="897874" y="940876"/>
                  <a:pt x="838106" y="940876"/>
                </a:cubicBezTo>
                <a:lnTo>
                  <a:pt x="108220" y="940876"/>
                </a:lnTo>
                <a:cubicBezTo>
                  <a:pt x="48452" y="940876"/>
                  <a:pt x="0" y="892424"/>
                  <a:pt x="0" y="832656"/>
                </a:cubicBezTo>
                <a:lnTo>
                  <a:pt x="0" y="108220"/>
                </a:lnTo>
                <a:cubicBezTo>
                  <a:pt x="0" y="48452"/>
                  <a:pt x="48452" y="0"/>
                  <a:pt x="1082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9602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BE9D09C-BD06-4835-90B6-E7ED399C32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15250" y="476250"/>
            <a:ext cx="4476750" cy="5905500"/>
          </a:xfrm>
          <a:custGeom>
            <a:avLst/>
            <a:gdLst>
              <a:gd name="connsiteX0" fmla="*/ 319768 w 4476750"/>
              <a:gd name="connsiteY0" fmla="*/ 0 h 5905500"/>
              <a:gd name="connsiteX1" fmla="*/ 4476750 w 4476750"/>
              <a:gd name="connsiteY1" fmla="*/ 0 h 5905500"/>
              <a:gd name="connsiteX2" fmla="*/ 4476750 w 4476750"/>
              <a:gd name="connsiteY2" fmla="*/ 5905500 h 5905500"/>
              <a:gd name="connsiteX3" fmla="*/ 319768 w 4476750"/>
              <a:gd name="connsiteY3" fmla="*/ 5905500 h 5905500"/>
              <a:gd name="connsiteX4" fmla="*/ 0 w 4476750"/>
              <a:gd name="connsiteY4" fmla="*/ 5585732 h 5905500"/>
              <a:gd name="connsiteX5" fmla="*/ 0 w 4476750"/>
              <a:gd name="connsiteY5" fmla="*/ 319768 h 5905500"/>
              <a:gd name="connsiteX6" fmla="*/ 319768 w 4476750"/>
              <a:gd name="connsiteY6" fmla="*/ 0 h 590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6750" h="5905500">
                <a:moveTo>
                  <a:pt x="319768" y="0"/>
                </a:moveTo>
                <a:lnTo>
                  <a:pt x="4476750" y="0"/>
                </a:lnTo>
                <a:lnTo>
                  <a:pt x="4476750" y="5905500"/>
                </a:lnTo>
                <a:lnTo>
                  <a:pt x="319768" y="5905500"/>
                </a:lnTo>
                <a:cubicBezTo>
                  <a:pt x="143165" y="5905500"/>
                  <a:pt x="0" y="5762335"/>
                  <a:pt x="0" y="5585732"/>
                </a:cubicBezTo>
                <a:lnTo>
                  <a:pt x="0" y="319768"/>
                </a:lnTo>
                <a:cubicBezTo>
                  <a:pt x="0" y="143165"/>
                  <a:pt x="143165" y="0"/>
                  <a:pt x="31976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0372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DE177E6-7A0D-4794-947D-99D8A530DF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25257" y="780105"/>
            <a:ext cx="3418260" cy="5277506"/>
          </a:xfrm>
          <a:custGeom>
            <a:avLst/>
            <a:gdLst>
              <a:gd name="connsiteX0" fmla="*/ 0 w 4229100"/>
              <a:gd name="connsiteY0" fmla="*/ 0 h 5029200"/>
              <a:gd name="connsiteX1" fmla="*/ 4229100 w 4229100"/>
              <a:gd name="connsiteY1" fmla="*/ 0 h 5029200"/>
              <a:gd name="connsiteX2" fmla="*/ 4229100 w 4229100"/>
              <a:gd name="connsiteY2" fmla="*/ 5029200 h 5029200"/>
              <a:gd name="connsiteX3" fmla="*/ 0 w 4229100"/>
              <a:gd name="connsiteY3" fmla="*/ 5029200 h 5029200"/>
              <a:gd name="connsiteX4" fmla="*/ 0 w 4229100"/>
              <a:gd name="connsiteY4" fmla="*/ 0 h 5029200"/>
              <a:gd name="connsiteX0" fmla="*/ 495300 w 4229100"/>
              <a:gd name="connsiteY0" fmla="*/ 647700 h 5029200"/>
              <a:gd name="connsiteX1" fmla="*/ 4229100 w 4229100"/>
              <a:gd name="connsiteY1" fmla="*/ 0 h 5029200"/>
              <a:gd name="connsiteX2" fmla="*/ 4229100 w 4229100"/>
              <a:gd name="connsiteY2" fmla="*/ 5029200 h 5029200"/>
              <a:gd name="connsiteX3" fmla="*/ 0 w 4229100"/>
              <a:gd name="connsiteY3" fmla="*/ 5029200 h 5029200"/>
              <a:gd name="connsiteX4" fmla="*/ 495300 w 4229100"/>
              <a:gd name="connsiteY4" fmla="*/ 647700 h 5029200"/>
              <a:gd name="connsiteX0" fmla="*/ 0 w 3733800"/>
              <a:gd name="connsiteY0" fmla="*/ 647700 h 5029200"/>
              <a:gd name="connsiteX1" fmla="*/ 3733800 w 3733800"/>
              <a:gd name="connsiteY1" fmla="*/ 0 h 5029200"/>
              <a:gd name="connsiteX2" fmla="*/ 3733800 w 3733800"/>
              <a:gd name="connsiteY2" fmla="*/ 5029200 h 5029200"/>
              <a:gd name="connsiteX3" fmla="*/ 1003300 w 3733800"/>
              <a:gd name="connsiteY3" fmla="*/ 4343400 h 5029200"/>
              <a:gd name="connsiteX4" fmla="*/ 0 w 3733800"/>
              <a:gd name="connsiteY4" fmla="*/ 647700 h 5029200"/>
              <a:gd name="connsiteX0" fmla="*/ 0 w 3733800"/>
              <a:gd name="connsiteY0" fmla="*/ 647700 h 4686300"/>
              <a:gd name="connsiteX1" fmla="*/ 3733800 w 3733800"/>
              <a:gd name="connsiteY1" fmla="*/ 0 h 4686300"/>
              <a:gd name="connsiteX2" fmla="*/ 3225800 w 3733800"/>
              <a:gd name="connsiteY2" fmla="*/ 4686300 h 4686300"/>
              <a:gd name="connsiteX3" fmla="*/ 1003300 w 3733800"/>
              <a:gd name="connsiteY3" fmla="*/ 4343400 h 4686300"/>
              <a:gd name="connsiteX4" fmla="*/ 0 w 3733800"/>
              <a:gd name="connsiteY4" fmla="*/ 647700 h 4686300"/>
              <a:gd name="connsiteX0" fmla="*/ 0 w 3225800"/>
              <a:gd name="connsiteY0" fmla="*/ 698500 h 4737100"/>
              <a:gd name="connsiteX1" fmla="*/ 2209800 w 3225800"/>
              <a:gd name="connsiteY1" fmla="*/ 0 h 4737100"/>
              <a:gd name="connsiteX2" fmla="*/ 3225800 w 3225800"/>
              <a:gd name="connsiteY2" fmla="*/ 4737100 h 4737100"/>
              <a:gd name="connsiteX3" fmla="*/ 1003300 w 3225800"/>
              <a:gd name="connsiteY3" fmla="*/ 4394200 h 4737100"/>
              <a:gd name="connsiteX4" fmla="*/ 0 w 3225800"/>
              <a:gd name="connsiteY4" fmla="*/ 698500 h 4737100"/>
              <a:gd name="connsiteX0" fmla="*/ 0 w 3225800"/>
              <a:gd name="connsiteY0" fmla="*/ 698500 h 4737100"/>
              <a:gd name="connsiteX1" fmla="*/ 2209800 w 3225800"/>
              <a:gd name="connsiteY1" fmla="*/ 0 h 4737100"/>
              <a:gd name="connsiteX2" fmla="*/ 3225800 w 3225800"/>
              <a:gd name="connsiteY2" fmla="*/ 4737100 h 4737100"/>
              <a:gd name="connsiteX3" fmla="*/ 1422400 w 3225800"/>
              <a:gd name="connsiteY3" fmla="*/ 4457700 h 4737100"/>
              <a:gd name="connsiteX4" fmla="*/ 1003300 w 3225800"/>
              <a:gd name="connsiteY4" fmla="*/ 4394200 h 4737100"/>
              <a:gd name="connsiteX5" fmla="*/ 0 w 3225800"/>
              <a:gd name="connsiteY5" fmla="*/ 698500 h 4737100"/>
              <a:gd name="connsiteX0" fmla="*/ 0 w 3225800"/>
              <a:gd name="connsiteY0" fmla="*/ 698500 h 5118100"/>
              <a:gd name="connsiteX1" fmla="*/ 2209800 w 3225800"/>
              <a:gd name="connsiteY1" fmla="*/ 0 h 5118100"/>
              <a:gd name="connsiteX2" fmla="*/ 3225800 w 3225800"/>
              <a:gd name="connsiteY2" fmla="*/ 4737100 h 5118100"/>
              <a:gd name="connsiteX3" fmla="*/ 1562100 w 3225800"/>
              <a:gd name="connsiteY3" fmla="*/ 5118100 h 5118100"/>
              <a:gd name="connsiteX4" fmla="*/ 1003300 w 3225800"/>
              <a:gd name="connsiteY4" fmla="*/ 4394200 h 5118100"/>
              <a:gd name="connsiteX5" fmla="*/ 0 w 3225800"/>
              <a:gd name="connsiteY5" fmla="*/ 698500 h 5118100"/>
              <a:gd name="connsiteX0" fmla="*/ 0 w 3225800"/>
              <a:gd name="connsiteY0" fmla="*/ 698500 h 5118100"/>
              <a:gd name="connsiteX1" fmla="*/ 2209800 w 3225800"/>
              <a:gd name="connsiteY1" fmla="*/ 0 h 5118100"/>
              <a:gd name="connsiteX2" fmla="*/ 3225800 w 3225800"/>
              <a:gd name="connsiteY2" fmla="*/ 4737100 h 5118100"/>
              <a:gd name="connsiteX3" fmla="*/ 1562100 w 3225800"/>
              <a:gd name="connsiteY3" fmla="*/ 5118100 h 5118100"/>
              <a:gd name="connsiteX4" fmla="*/ 1111250 w 3225800"/>
              <a:gd name="connsiteY4" fmla="*/ 4762500 h 5118100"/>
              <a:gd name="connsiteX5" fmla="*/ 0 w 3225800"/>
              <a:gd name="connsiteY5" fmla="*/ 698500 h 5118100"/>
              <a:gd name="connsiteX0" fmla="*/ 0 w 3225800"/>
              <a:gd name="connsiteY0" fmla="*/ 698500 h 5118100"/>
              <a:gd name="connsiteX1" fmla="*/ 2209800 w 3225800"/>
              <a:gd name="connsiteY1" fmla="*/ 0 h 5118100"/>
              <a:gd name="connsiteX2" fmla="*/ 3225800 w 3225800"/>
              <a:gd name="connsiteY2" fmla="*/ 4737100 h 5118100"/>
              <a:gd name="connsiteX3" fmla="*/ 1562100 w 3225800"/>
              <a:gd name="connsiteY3" fmla="*/ 5118100 h 5118100"/>
              <a:gd name="connsiteX4" fmla="*/ 1111250 w 3225800"/>
              <a:gd name="connsiteY4" fmla="*/ 4762500 h 5118100"/>
              <a:gd name="connsiteX5" fmla="*/ 0 w 3225800"/>
              <a:gd name="connsiteY5" fmla="*/ 698500 h 5118100"/>
              <a:gd name="connsiteX0" fmla="*/ 0 w 3225800"/>
              <a:gd name="connsiteY0" fmla="*/ 698500 h 5141468"/>
              <a:gd name="connsiteX1" fmla="*/ 2209800 w 3225800"/>
              <a:gd name="connsiteY1" fmla="*/ 0 h 5141468"/>
              <a:gd name="connsiteX2" fmla="*/ 3225800 w 3225800"/>
              <a:gd name="connsiteY2" fmla="*/ 4737100 h 5141468"/>
              <a:gd name="connsiteX3" fmla="*/ 1562100 w 3225800"/>
              <a:gd name="connsiteY3" fmla="*/ 5118100 h 5141468"/>
              <a:gd name="connsiteX4" fmla="*/ 1111250 w 3225800"/>
              <a:gd name="connsiteY4" fmla="*/ 4762500 h 5141468"/>
              <a:gd name="connsiteX5" fmla="*/ 0 w 3225800"/>
              <a:gd name="connsiteY5" fmla="*/ 698500 h 5141468"/>
              <a:gd name="connsiteX0" fmla="*/ 0 w 3225800"/>
              <a:gd name="connsiteY0" fmla="*/ 698500 h 5140830"/>
              <a:gd name="connsiteX1" fmla="*/ 2209800 w 3225800"/>
              <a:gd name="connsiteY1" fmla="*/ 0 h 5140830"/>
              <a:gd name="connsiteX2" fmla="*/ 3225800 w 3225800"/>
              <a:gd name="connsiteY2" fmla="*/ 4737100 h 5140830"/>
              <a:gd name="connsiteX3" fmla="*/ 1562100 w 3225800"/>
              <a:gd name="connsiteY3" fmla="*/ 5118100 h 5140830"/>
              <a:gd name="connsiteX4" fmla="*/ 1098550 w 3225800"/>
              <a:gd name="connsiteY4" fmla="*/ 4756150 h 5140830"/>
              <a:gd name="connsiteX5" fmla="*/ 0 w 3225800"/>
              <a:gd name="connsiteY5" fmla="*/ 698500 h 5140830"/>
              <a:gd name="connsiteX0" fmla="*/ 0 w 3225800"/>
              <a:gd name="connsiteY0" fmla="*/ 698500 h 5147059"/>
              <a:gd name="connsiteX1" fmla="*/ 2209800 w 3225800"/>
              <a:gd name="connsiteY1" fmla="*/ 0 h 5147059"/>
              <a:gd name="connsiteX2" fmla="*/ 3225800 w 3225800"/>
              <a:gd name="connsiteY2" fmla="*/ 4737100 h 5147059"/>
              <a:gd name="connsiteX3" fmla="*/ 1562100 w 3225800"/>
              <a:gd name="connsiteY3" fmla="*/ 5118100 h 5147059"/>
              <a:gd name="connsiteX4" fmla="*/ 1098550 w 3225800"/>
              <a:gd name="connsiteY4" fmla="*/ 4756150 h 5147059"/>
              <a:gd name="connsiteX5" fmla="*/ 0 w 3225800"/>
              <a:gd name="connsiteY5" fmla="*/ 698500 h 5147059"/>
              <a:gd name="connsiteX0" fmla="*/ 0 w 3206750"/>
              <a:gd name="connsiteY0" fmla="*/ 698500 h 5147059"/>
              <a:gd name="connsiteX1" fmla="*/ 2209800 w 3206750"/>
              <a:gd name="connsiteY1" fmla="*/ 0 h 5147059"/>
              <a:gd name="connsiteX2" fmla="*/ 3206750 w 3206750"/>
              <a:gd name="connsiteY2" fmla="*/ 4679950 h 5147059"/>
              <a:gd name="connsiteX3" fmla="*/ 1562100 w 3206750"/>
              <a:gd name="connsiteY3" fmla="*/ 5118100 h 5147059"/>
              <a:gd name="connsiteX4" fmla="*/ 1098550 w 3206750"/>
              <a:gd name="connsiteY4" fmla="*/ 4756150 h 5147059"/>
              <a:gd name="connsiteX5" fmla="*/ 0 w 3206750"/>
              <a:gd name="connsiteY5" fmla="*/ 698500 h 5147059"/>
              <a:gd name="connsiteX0" fmla="*/ 0 w 3206750"/>
              <a:gd name="connsiteY0" fmla="*/ 698500 h 5158034"/>
              <a:gd name="connsiteX1" fmla="*/ 2209800 w 3206750"/>
              <a:gd name="connsiteY1" fmla="*/ 0 h 5158034"/>
              <a:gd name="connsiteX2" fmla="*/ 3206750 w 3206750"/>
              <a:gd name="connsiteY2" fmla="*/ 4679950 h 5158034"/>
              <a:gd name="connsiteX3" fmla="*/ 1562100 w 3206750"/>
              <a:gd name="connsiteY3" fmla="*/ 5130800 h 5158034"/>
              <a:gd name="connsiteX4" fmla="*/ 1098550 w 3206750"/>
              <a:gd name="connsiteY4" fmla="*/ 4756150 h 5158034"/>
              <a:gd name="connsiteX5" fmla="*/ 0 w 3206750"/>
              <a:gd name="connsiteY5" fmla="*/ 698500 h 5158034"/>
              <a:gd name="connsiteX0" fmla="*/ 0 w 3206750"/>
              <a:gd name="connsiteY0" fmla="*/ 698500 h 5161268"/>
              <a:gd name="connsiteX1" fmla="*/ 2209800 w 3206750"/>
              <a:gd name="connsiteY1" fmla="*/ 0 h 5161268"/>
              <a:gd name="connsiteX2" fmla="*/ 3206750 w 3206750"/>
              <a:gd name="connsiteY2" fmla="*/ 4679950 h 5161268"/>
              <a:gd name="connsiteX3" fmla="*/ 1562100 w 3206750"/>
              <a:gd name="connsiteY3" fmla="*/ 5130800 h 5161268"/>
              <a:gd name="connsiteX4" fmla="*/ 1098550 w 3206750"/>
              <a:gd name="connsiteY4" fmla="*/ 4756150 h 5161268"/>
              <a:gd name="connsiteX5" fmla="*/ 0 w 3206750"/>
              <a:gd name="connsiteY5" fmla="*/ 698500 h 5161268"/>
              <a:gd name="connsiteX0" fmla="*/ 0 w 3206750"/>
              <a:gd name="connsiteY0" fmla="*/ 698500 h 5155911"/>
              <a:gd name="connsiteX1" fmla="*/ 2209800 w 3206750"/>
              <a:gd name="connsiteY1" fmla="*/ 0 h 5155911"/>
              <a:gd name="connsiteX2" fmla="*/ 3206750 w 3206750"/>
              <a:gd name="connsiteY2" fmla="*/ 4679950 h 5155911"/>
              <a:gd name="connsiteX3" fmla="*/ 1562100 w 3206750"/>
              <a:gd name="connsiteY3" fmla="*/ 5130800 h 5155911"/>
              <a:gd name="connsiteX4" fmla="*/ 1098550 w 3206750"/>
              <a:gd name="connsiteY4" fmla="*/ 4756150 h 5155911"/>
              <a:gd name="connsiteX5" fmla="*/ 0 w 3206750"/>
              <a:gd name="connsiteY5" fmla="*/ 698500 h 5155911"/>
              <a:gd name="connsiteX0" fmla="*/ 0 w 3206750"/>
              <a:gd name="connsiteY0" fmla="*/ 698500 h 5155911"/>
              <a:gd name="connsiteX1" fmla="*/ 2209800 w 3206750"/>
              <a:gd name="connsiteY1" fmla="*/ 0 h 5155911"/>
              <a:gd name="connsiteX2" fmla="*/ 3124200 w 3206750"/>
              <a:gd name="connsiteY2" fmla="*/ 4267200 h 5155911"/>
              <a:gd name="connsiteX3" fmla="*/ 3206750 w 3206750"/>
              <a:gd name="connsiteY3" fmla="*/ 4679950 h 5155911"/>
              <a:gd name="connsiteX4" fmla="*/ 1562100 w 3206750"/>
              <a:gd name="connsiteY4" fmla="*/ 5130800 h 5155911"/>
              <a:gd name="connsiteX5" fmla="*/ 1098550 w 3206750"/>
              <a:gd name="connsiteY5" fmla="*/ 4756150 h 5155911"/>
              <a:gd name="connsiteX6" fmla="*/ 0 w 3206750"/>
              <a:gd name="connsiteY6" fmla="*/ 698500 h 5155911"/>
              <a:gd name="connsiteX0" fmla="*/ 0 w 3352800"/>
              <a:gd name="connsiteY0" fmla="*/ 698500 h 5155911"/>
              <a:gd name="connsiteX1" fmla="*/ 2209800 w 3352800"/>
              <a:gd name="connsiteY1" fmla="*/ 0 h 5155911"/>
              <a:gd name="connsiteX2" fmla="*/ 3352800 w 3352800"/>
              <a:gd name="connsiteY2" fmla="*/ 4095750 h 5155911"/>
              <a:gd name="connsiteX3" fmla="*/ 3206750 w 3352800"/>
              <a:gd name="connsiteY3" fmla="*/ 4679950 h 5155911"/>
              <a:gd name="connsiteX4" fmla="*/ 1562100 w 3352800"/>
              <a:gd name="connsiteY4" fmla="*/ 5130800 h 5155911"/>
              <a:gd name="connsiteX5" fmla="*/ 1098550 w 3352800"/>
              <a:gd name="connsiteY5" fmla="*/ 4756150 h 5155911"/>
              <a:gd name="connsiteX6" fmla="*/ 0 w 3352800"/>
              <a:gd name="connsiteY6" fmla="*/ 698500 h 5155911"/>
              <a:gd name="connsiteX0" fmla="*/ 0 w 3379687"/>
              <a:gd name="connsiteY0" fmla="*/ 698500 h 5155911"/>
              <a:gd name="connsiteX1" fmla="*/ 2209800 w 3379687"/>
              <a:gd name="connsiteY1" fmla="*/ 0 h 5155911"/>
              <a:gd name="connsiteX2" fmla="*/ 3352800 w 3379687"/>
              <a:gd name="connsiteY2" fmla="*/ 4095750 h 5155911"/>
              <a:gd name="connsiteX3" fmla="*/ 3206750 w 3379687"/>
              <a:gd name="connsiteY3" fmla="*/ 4679950 h 5155911"/>
              <a:gd name="connsiteX4" fmla="*/ 1562100 w 3379687"/>
              <a:gd name="connsiteY4" fmla="*/ 5130800 h 5155911"/>
              <a:gd name="connsiteX5" fmla="*/ 1098550 w 3379687"/>
              <a:gd name="connsiteY5" fmla="*/ 4756150 h 5155911"/>
              <a:gd name="connsiteX6" fmla="*/ 0 w 3379687"/>
              <a:gd name="connsiteY6" fmla="*/ 698500 h 5155911"/>
              <a:gd name="connsiteX0" fmla="*/ 0 w 3414216"/>
              <a:gd name="connsiteY0" fmla="*/ 698500 h 5155911"/>
              <a:gd name="connsiteX1" fmla="*/ 2209800 w 3414216"/>
              <a:gd name="connsiteY1" fmla="*/ 0 h 5155911"/>
              <a:gd name="connsiteX2" fmla="*/ 3352800 w 3414216"/>
              <a:gd name="connsiteY2" fmla="*/ 4095750 h 5155911"/>
              <a:gd name="connsiteX3" fmla="*/ 3206750 w 3414216"/>
              <a:gd name="connsiteY3" fmla="*/ 4679950 h 5155911"/>
              <a:gd name="connsiteX4" fmla="*/ 1562100 w 3414216"/>
              <a:gd name="connsiteY4" fmla="*/ 5130800 h 5155911"/>
              <a:gd name="connsiteX5" fmla="*/ 1098550 w 3414216"/>
              <a:gd name="connsiteY5" fmla="*/ 4756150 h 5155911"/>
              <a:gd name="connsiteX6" fmla="*/ 0 w 3414216"/>
              <a:gd name="connsiteY6" fmla="*/ 698500 h 5155911"/>
              <a:gd name="connsiteX0" fmla="*/ 0 w 3414216"/>
              <a:gd name="connsiteY0" fmla="*/ 660400 h 5117811"/>
              <a:gd name="connsiteX1" fmla="*/ 2203450 w 3414216"/>
              <a:gd name="connsiteY1" fmla="*/ 0 h 5117811"/>
              <a:gd name="connsiteX2" fmla="*/ 3352800 w 3414216"/>
              <a:gd name="connsiteY2" fmla="*/ 4057650 h 5117811"/>
              <a:gd name="connsiteX3" fmla="*/ 3206750 w 3414216"/>
              <a:gd name="connsiteY3" fmla="*/ 4641850 h 5117811"/>
              <a:gd name="connsiteX4" fmla="*/ 1562100 w 3414216"/>
              <a:gd name="connsiteY4" fmla="*/ 5092700 h 5117811"/>
              <a:gd name="connsiteX5" fmla="*/ 1098550 w 3414216"/>
              <a:gd name="connsiteY5" fmla="*/ 4718050 h 5117811"/>
              <a:gd name="connsiteX6" fmla="*/ 0 w 3414216"/>
              <a:gd name="connsiteY6" fmla="*/ 660400 h 5117811"/>
              <a:gd name="connsiteX0" fmla="*/ 0 w 3414216"/>
              <a:gd name="connsiteY0" fmla="*/ 660400 h 5117811"/>
              <a:gd name="connsiteX1" fmla="*/ 1885949 w 3414216"/>
              <a:gd name="connsiteY1" fmla="*/ 82550 h 5117811"/>
              <a:gd name="connsiteX2" fmla="*/ 2203450 w 3414216"/>
              <a:gd name="connsiteY2" fmla="*/ 0 h 5117811"/>
              <a:gd name="connsiteX3" fmla="*/ 3352800 w 3414216"/>
              <a:gd name="connsiteY3" fmla="*/ 4057650 h 5117811"/>
              <a:gd name="connsiteX4" fmla="*/ 3206750 w 3414216"/>
              <a:gd name="connsiteY4" fmla="*/ 4641850 h 5117811"/>
              <a:gd name="connsiteX5" fmla="*/ 1562100 w 3414216"/>
              <a:gd name="connsiteY5" fmla="*/ 5092700 h 5117811"/>
              <a:gd name="connsiteX6" fmla="*/ 1098550 w 3414216"/>
              <a:gd name="connsiteY6" fmla="*/ 4718050 h 5117811"/>
              <a:gd name="connsiteX7" fmla="*/ 0 w 3414216"/>
              <a:gd name="connsiteY7" fmla="*/ 660400 h 5117811"/>
              <a:gd name="connsiteX0" fmla="*/ 0 w 3414216"/>
              <a:gd name="connsiteY0" fmla="*/ 806450 h 5263861"/>
              <a:gd name="connsiteX1" fmla="*/ 1847849 w 3414216"/>
              <a:gd name="connsiteY1" fmla="*/ 0 h 5263861"/>
              <a:gd name="connsiteX2" fmla="*/ 2203450 w 3414216"/>
              <a:gd name="connsiteY2" fmla="*/ 146050 h 5263861"/>
              <a:gd name="connsiteX3" fmla="*/ 3352800 w 3414216"/>
              <a:gd name="connsiteY3" fmla="*/ 4203700 h 5263861"/>
              <a:gd name="connsiteX4" fmla="*/ 3206750 w 3414216"/>
              <a:gd name="connsiteY4" fmla="*/ 4787900 h 5263861"/>
              <a:gd name="connsiteX5" fmla="*/ 1562100 w 3414216"/>
              <a:gd name="connsiteY5" fmla="*/ 5238750 h 5263861"/>
              <a:gd name="connsiteX6" fmla="*/ 1098550 w 3414216"/>
              <a:gd name="connsiteY6" fmla="*/ 4864100 h 5263861"/>
              <a:gd name="connsiteX7" fmla="*/ 0 w 3414216"/>
              <a:gd name="connsiteY7" fmla="*/ 806450 h 5263861"/>
              <a:gd name="connsiteX0" fmla="*/ 0 w 3414216"/>
              <a:gd name="connsiteY0" fmla="*/ 813717 h 5271128"/>
              <a:gd name="connsiteX1" fmla="*/ 1847849 w 3414216"/>
              <a:gd name="connsiteY1" fmla="*/ 7267 h 5271128"/>
              <a:gd name="connsiteX2" fmla="*/ 2203450 w 3414216"/>
              <a:gd name="connsiteY2" fmla="*/ 153317 h 5271128"/>
              <a:gd name="connsiteX3" fmla="*/ 3352800 w 3414216"/>
              <a:gd name="connsiteY3" fmla="*/ 4210967 h 5271128"/>
              <a:gd name="connsiteX4" fmla="*/ 3206750 w 3414216"/>
              <a:gd name="connsiteY4" fmla="*/ 4795167 h 5271128"/>
              <a:gd name="connsiteX5" fmla="*/ 1562100 w 3414216"/>
              <a:gd name="connsiteY5" fmla="*/ 5246017 h 5271128"/>
              <a:gd name="connsiteX6" fmla="*/ 1098550 w 3414216"/>
              <a:gd name="connsiteY6" fmla="*/ 4871367 h 5271128"/>
              <a:gd name="connsiteX7" fmla="*/ 0 w 3414216"/>
              <a:gd name="connsiteY7" fmla="*/ 813717 h 5271128"/>
              <a:gd name="connsiteX0" fmla="*/ 0 w 3414216"/>
              <a:gd name="connsiteY0" fmla="*/ 820095 h 5277506"/>
              <a:gd name="connsiteX1" fmla="*/ 1847849 w 3414216"/>
              <a:gd name="connsiteY1" fmla="*/ 13645 h 5277506"/>
              <a:gd name="connsiteX2" fmla="*/ 2203450 w 3414216"/>
              <a:gd name="connsiteY2" fmla="*/ 159695 h 5277506"/>
              <a:gd name="connsiteX3" fmla="*/ 3352800 w 3414216"/>
              <a:gd name="connsiteY3" fmla="*/ 4217345 h 5277506"/>
              <a:gd name="connsiteX4" fmla="*/ 3206750 w 3414216"/>
              <a:gd name="connsiteY4" fmla="*/ 4801545 h 5277506"/>
              <a:gd name="connsiteX5" fmla="*/ 1562100 w 3414216"/>
              <a:gd name="connsiteY5" fmla="*/ 5252395 h 5277506"/>
              <a:gd name="connsiteX6" fmla="*/ 1098550 w 3414216"/>
              <a:gd name="connsiteY6" fmla="*/ 4877745 h 5277506"/>
              <a:gd name="connsiteX7" fmla="*/ 0 w 3414216"/>
              <a:gd name="connsiteY7" fmla="*/ 820095 h 5277506"/>
              <a:gd name="connsiteX0" fmla="*/ 0 w 3414216"/>
              <a:gd name="connsiteY0" fmla="*/ 820095 h 5277506"/>
              <a:gd name="connsiteX1" fmla="*/ 361949 w 3414216"/>
              <a:gd name="connsiteY1" fmla="*/ 661345 h 5277506"/>
              <a:gd name="connsiteX2" fmla="*/ 1847849 w 3414216"/>
              <a:gd name="connsiteY2" fmla="*/ 13645 h 5277506"/>
              <a:gd name="connsiteX3" fmla="*/ 2203450 w 3414216"/>
              <a:gd name="connsiteY3" fmla="*/ 159695 h 5277506"/>
              <a:gd name="connsiteX4" fmla="*/ 3352800 w 3414216"/>
              <a:gd name="connsiteY4" fmla="*/ 4217345 h 5277506"/>
              <a:gd name="connsiteX5" fmla="*/ 3206750 w 3414216"/>
              <a:gd name="connsiteY5" fmla="*/ 4801545 h 5277506"/>
              <a:gd name="connsiteX6" fmla="*/ 1562100 w 3414216"/>
              <a:gd name="connsiteY6" fmla="*/ 5252395 h 5277506"/>
              <a:gd name="connsiteX7" fmla="*/ 1098550 w 3414216"/>
              <a:gd name="connsiteY7" fmla="*/ 4877745 h 5277506"/>
              <a:gd name="connsiteX8" fmla="*/ 0 w 3414216"/>
              <a:gd name="connsiteY8" fmla="*/ 820095 h 5277506"/>
              <a:gd name="connsiteX0" fmla="*/ 0 w 3414216"/>
              <a:gd name="connsiteY0" fmla="*/ 820095 h 5277506"/>
              <a:gd name="connsiteX1" fmla="*/ 171449 w 3414216"/>
              <a:gd name="connsiteY1" fmla="*/ 489895 h 5277506"/>
              <a:gd name="connsiteX2" fmla="*/ 1847849 w 3414216"/>
              <a:gd name="connsiteY2" fmla="*/ 13645 h 5277506"/>
              <a:gd name="connsiteX3" fmla="*/ 2203450 w 3414216"/>
              <a:gd name="connsiteY3" fmla="*/ 159695 h 5277506"/>
              <a:gd name="connsiteX4" fmla="*/ 3352800 w 3414216"/>
              <a:gd name="connsiteY4" fmla="*/ 4217345 h 5277506"/>
              <a:gd name="connsiteX5" fmla="*/ 3206750 w 3414216"/>
              <a:gd name="connsiteY5" fmla="*/ 4801545 h 5277506"/>
              <a:gd name="connsiteX6" fmla="*/ 1562100 w 3414216"/>
              <a:gd name="connsiteY6" fmla="*/ 5252395 h 5277506"/>
              <a:gd name="connsiteX7" fmla="*/ 1098550 w 3414216"/>
              <a:gd name="connsiteY7" fmla="*/ 4877745 h 5277506"/>
              <a:gd name="connsiteX8" fmla="*/ 0 w 3414216"/>
              <a:gd name="connsiteY8" fmla="*/ 820095 h 5277506"/>
              <a:gd name="connsiteX0" fmla="*/ 0 w 3382466"/>
              <a:gd name="connsiteY0" fmla="*/ 940745 h 5277506"/>
              <a:gd name="connsiteX1" fmla="*/ 139699 w 3382466"/>
              <a:gd name="connsiteY1" fmla="*/ 489895 h 5277506"/>
              <a:gd name="connsiteX2" fmla="*/ 1816099 w 3382466"/>
              <a:gd name="connsiteY2" fmla="*/ 13645 h 5277506"/>
              <a:gd name="connsiteX3" fmla="*/ 2171700 w 3382466"/>
              <a:gd name="connsiteY3" fmla="*/ 159695 h 5277506"/>
              <a:gd name="connsiteX4" fmla="*/ 3321050 w 3382466"/>
              <a:gd name="connsiteY4" fmla="*/ 4217345 h 5277506"/>
              <a:gd name="connsiteX5" fmla="*/ 3175000 w 3382466"/>
              <a:gd name="connsiteY5" fmla="*/ 4801545 h 5277506"/>
              <a:gd name="connsiteX6" fmla="*/ 1530350 w 3382466"/>
              <a:gd name="connsiteY6" fmla="*/ 5252395 h 5277506"/>
              <a:gd name="connsiteX7" fmla="*/ 1066800 w 3382466"/>
              <a:gd name="connsiteY7" fmla="*/ 4877745 h 5277506"/>
              <a:gd name="connsiteX8" fmla="*/ 0 w 3382466"/>
              <a:gd name="connsiteY8" fmla="*/ 940745 h 5277506"/>
              <a:gd name="connsiteX0" fmla="*/ 12082 w 3394548"/>
              <a:gd name="connsiteY0" fmla="*/ 940745 h 5277506"/>
              <a:gd name="connsiteX1" fmla="*/ 151781 w 3394548"/>
              <a:gd name="connsiteY1" fmla="*/ 489895 h 5277506"/>
              <a:gd name="connsiteX2" fmla="*/ 1828181 w 3394548"/>
              <a:gd name="connsiteY2" fmla="*/ 13645 h 5277506"/>
              <a:gd name="connsiteX3" fmla="*/ 2183782 w 3394548"/>
              <a:gd name="connsiteY3" fmla="*/ 159695 h 5277506"/>
              <a:gd name="connsiteX4" fmla="*/ 3333132 w 3394548"/>
              <a:gd name="connsiteY4" fmla="*/ 4217345 h 5277506"/>
              <a:gd name="connsiteX5" fmla="*/ 3187082 w 3394548"/>
              <a:gd name="connsiteY5" fmla="*/ 4801545 h 5277506"/>
              <a:gd name="connsiteX6" fmla="*/ 1542432 w 3394548"/>
              <a:gd name="connsiteY6" fmla="*/ 5252395 h 5277506"/>
              <a:gd name="connsiteX7" fmla="*/ 1078882 w 3394548"/>
              <a:gd name="connsiteY7" fmla="*/ 4877745 h 5277506"/>
              <a:gd name="connsiteX8" fmla="*/ 12082 w 3394548"/>
              <a:gd name="connsiteY8" fmla="*/ 940745 h 5277506"/>
              <a:gd name="connsiteX0" fmla="*/ 35794 w 3418260"/>
              <a:gd name="connsiteY0" fmla="*/ 940745 h 5277506"/>
              <a:gd name="connsiteX1" fmla="*/ 175493 w 3418260"/>
              <a:gd name="connsiteY1" fmla="*/ 489895 h 5277506"/>
              <a:gd name="connsiteX2" fmla="*/ 1851893 w 3418260"/>
              <a:gd name="connsiteY2" fmla="*/ 13645 h 5277506"/>
              <a:gd name="connsiteX3" fmla="*/ 2207494 w 3418260"/>
              <a:gd name="connsiteY3" fmla="*/ 159695 h 5277506"/>
              <a:gd name="connsiteX4" fmla="*/ 3356844 w 3418260"/>
              <a:gd name="connsiteY4" fmla="*/ 4217345 h 5277506"/>
              <a:gd name="connsiteX5" fmla="*/ 3210794 w 3418260"/>
              <a:gd name="connsiteY5" fmla="*/ 4801545 h 5277506"/>
              <a:gd name="connsiteX6" fmla="*/ 1566144 w 3418260"/>
              <a:gd name="connsiteY6" fmla="*/ 5252395 h 5277506"/>
              <a:gd name="connsiteX7" fmla="*/ 1102594 w 3418260"/>
              <a:gd name="connsiteY7" fmla="*/ 4877745 h 5277506"/>
              <a:gd name="connsiteX8" fmla="*/ 35794 w 3418260"/>
              <a:gd name="connsiteY8" fmla="*/ 940745 h 527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8260" h="5277506">
                <a:moveTo>
                  <a:pt x="35794" y="940745"/>
                </a:moveTo>
                <a:cubicBezTo>
                  <a:pt x="-19240" y="726962"/>
                  <a:pt x="-36173" y="583028"/>
                  <a:pt x="175493" y="489895"/>
                </a:cubicBezTo>
                <a:lnTo>
                  <a:pt x="1851893" y="13645"/>
                </a:lnTo>
                <a:cubicBezTo>
                  <a:pt x="2078377" y="-26572"/>
                  <a:pt x="2120710" y="22112"/>
                  <a:pt x="2207494" y="159695"/>
                </a:cubicBezTo>
                <a:lnTo>
                  <a:pt x="3356844" y="4217345"/>
                </a:lnTo>
                <a:cubicBezTo>
                  <a:pt x="3454211" y="4570828"/>
                  <a:pt x="3456327" y="4733812"/>
                  <a:pt x="3210794" y="4801545"/>
                </a:cubicBezTo>
                <a:lnTo>
                  <a:pt x="1566144" y="5252395"/>
                </a:lnTo>
                <a:cubicBezTo>
                  <a:pt x="1295211" y="5330712"/>
                  <a:pt x="1176677" y="5231228"/>
                  <a:pt x="1102594" y="4877745"/>
                </a:cubicBezTo>
                <a:lnTo>
                  <a:pt x="35794" y="940745"/>
                </a:lnTo>
                <a:close/>
              </a:path>
            </a:pathLst>
          </a:custGeo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6011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6DE55B-1591-4BF8-83B6-38C08AEFDE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71626" y="1066800"/>
            <a:ext cx="2219324" cy="4705350"/>
          </a:xfrm>
          <a:custGeom>
            <a:avLst/>
            <a:gdLst>
              <a:gd name="connsiteX0" fmla="*/ 234205 w 2219324"/>
              <a:gd name="connsiteY0" fmla="*/ 0 h 4705350"/>
              <a:gd name="connsiteX1" fmla="*/ 1985119 w 2219324"/>
              <a:gd name="connsiteY1" fmla="*/ 0 h 4705350"/>
              <a:gd name="connsiteX2" fmla="*/ 2219324 w 2219324"/>
              <a:gd name="connsiteY2" fmla="*/ 234205 h 4705350"/>
              <a:gd name="connsiteX3" fmla="*/ 2219324 w 2219324"/>
              <a:gd name="connsiteY3" fmla="*/ 4471145 h 4705350"/>
              <a:gd name="connsiteX4" fmla="*/ 1985119 w 2219324"/>
              <a:gd name="connsiteY4" fmla="*/ 4705350 h 4705350"/>
              <a:gd name="connsiteX5" fmla="*/ 234205 w 2219324"/>
              <a:gd name="connsiteY5" fmla="*/ 4705350 h 4705350"/>
              <a:gd name="connsiteX6" fmla="*/ 0 w 2219324"/>
              <a:gd name="connsiteY6" fmla="*/ 4471145 h 4705350"/>
              <a:gd name="connsiteX7" fmla="*/ 0 w 2219324"/>
              <a:gd name="connsiteY7" fmla="*/ 234205 h 4705350"/>
              <a:gd name="connsiteX8" fmla="*/ 234205 w 2219324"/>
              <a:gd name="connsiteY8" fmla="*/ 0 h 470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19324" h="4705350">
                <a:moveTo>
                  <a:pt x="234205" y="0"/>
                </a:moveTo>
                <a:lnTo>
                  <a:pt x="1985119" y="0"/>
                </a:lnTo>
                <a:cubicBezTo>
                  <a:pt x="2114467" y="0"/>
                  <a:pt x="2219324" y="104857"/>
                  <a:pt x="2219324" y="234205"/>
                </a:cubicBezTo>
                <a:lnTo>
                  <a:pt x="2219324" y="4471145"/>
                </a:lnTo>
                <a:cubicBezTo>
                  <a:pt x="2219324" y="4600493"/>
                  <a:pt x="2114467" y="4705350"/>
                  <a:pt x="1985119" y="4705350"/>
                </a:cubicBezTo>
                <a:lnTo>
                  <a:pt x="234205" y="4705350"/>
                </a:lnTo>
                <a:cubicBezTo>
                  <a:pt x="104857" y="4705350"/>
                  <a:pt x="0" y="4600493"/>
                  <a:pt x="0" y="4471145"/>
                </a:cubicBezTo>
                <a:lnTo>
                  <a:pt x="0" y="234205"/>
                </a:lnTo>
                <a:cubicBezTo>
                  <a:pt x="0" y="104857"/>
                  <a:pt x="104857" y="0"/>
                  <a:pt x="2342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C8E0B5C-30B1-4DD3-B9CC-BD7707D5A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67226" y="1638300"/>
            <a:ext cx="1949770" cy="4133850"/>
          </a:xfrm>
          <a:custGeom>
            <a:avLst/>
            <a:gdLst>
              <a:gd name="connsiteX0" fmla="*/ 205759 w 1949770"/>
              <a:gd name="connsiteY0" fmla="*/ 0 h 4133850"/>
              <a:gd name="connsiteX1" fmla="*/ 1744011 w 1949770"/>
              <a:gd name="connsiteY1" fmla="*/ 0 h 4133850"/>
              <a:gd name="connsiteX2" fmla="*/ 1949770 w 1949770"/>
              <a:gd name="connsiteY2" fmla="*/ 205759 h 4133850"/>
              <a:gd name="connsiteX3" fmla="*/ 1949770 w 1949770"/>
              <a:gd name="connsiteY3" fmla="*/ 3928091 h 4133850"/>
              <a:gd name="connsiteX4" fmla="*/ 1744011 w 1949770"/>
              <a:gd name="connsiteY4" fmla="*/ 4133850 h 4133850"/>
              <a:gd name="connsiteX5" fmla="*/ 205759 w 1949770"/>
              <a:gd name="connsiteY5" fmla="*/ 4133850 h 4133850"/>
              <a:gd name="connsiteX6" fmla="*/ 0 w 1949770"/>
              <a:gd name="connsiteY6" fmla="*/ 3928091 h 4133850"/>
              <a:gd name="connsiteX7" fmla="*/ 0 w 1949770"/>
              <a:gd name="connsiteY7" fmla="*/ 205759 h 4133850"/>
              <a:gd name="connsiteX8" fmla="*/ 205759 w 1949770"/>
              <a:gd name="connsiteY8" fmla="*/ 0 h 413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9770" h="4133850">
                <a:moveTo>
                  <a:pt x="205759" y="0"/>
                </a:moveTo>
                <a:lnTo>
                  <a:pt x="1744011" y="0"/>
                </a:lnTo>
                <a:cubicBezTo>
                  <a:pt x="1857649" y="0"/>
                  <a:pt x="1949770" y="92121"/>
                  <a:pt x="1949770" y="205759"/>
                </a:cubicBezTo>
                <a:lnTo>
                  <a:pt x="1949770" y="3928091"/>
                </a:lnTo>
                <a:cubicBezTo>
                  <a:pt x="1949770" y="4041729"/>
                  <a:pt x="1857649" y="4133850"/>
                  <a:pt x="1744011" y="4133850"/>
                </a:cubicBezTo>
                <a:lnTo>
                  <a:pt x="205759" y="4133850"/>
                </a:lnTo>
                <a:cubicBezTo>
                  <a:pt x="92121" y="4133850"/>
                  <a:pt x="0" y="4041729"/>
                  <a:pt x="0" y="3928091"/>
                </a:cubicBezTo>
                <a:lnTo>
                  <a:pt x="0" y="205759"/>
                </a:lnTo>
                <a:cubicBezTo>
                  <a:pt x="0" y="92121"/>
                  <a:pt x="92121" y="0"/>
                  <a:pt x="2057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D5B1926-BD64-4D8D-A2A9-45D7E15C79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25874" y="1962150"/>
            <a:ext cx="1797023" cy="3810000"/>
          </a:xfrm>
          <a:custGeom>
            <a:avLst/>
            <a:gdLst>
              <a:gd name="connsiteX0" fmla="*/ 189640 w 1797023"/>
              <a:gd name="connsiteY0" fmla="*/ 0 h 3810000"/>
              <a:gd name="connsiteX1" fmla="*/ 1607383 w 1797023"/>
              <a:gd name="connsiteY1" fmla="*/ 0 h 3810000"/>
              <a:gd name="connsiteX2" fmla="*/ 1797023 w 1797023"/>
              <a:gd name="connsiteY2" fmla="*/ 189640 h 3810000"/>
              <a:gd name="connsiteX3" fmla="*/ 1797023 w 1797023"/>
              <a:gd name="connsiteY3" fmla="*/ 3620360 h 3810000"/>
              <a:gd name="connsiteX4" fmla="*/ 1607383 w 1797023"/>
              <a:gd name="connsiteY4" fmla="*/ 3810000 h 3810000"/>
              <a:gd name="connsiteX5" fmla="*/ 189640 w 1797023"/>
              <a:gd name="connsiteY5" fmla="*/ 3810000 h 3810000"/>
              <a:gd name="connsiteX6" fmla="*/ 0 w 1797023"/>
              <a:gd name="connsiteY6" fmla="*/ 3620360 h 3810000"/>
              <a:gd name="connsiteX7" fmla="*/ 0 w 1797023"/>
              <a:gd name="connsiteY7" fmla="*/ 189640 h 3810000"/>
              <a:gd name="connsiteX8" fmla="*/ 189640 w 1797023"/>
              <a:gd name="connsiteY8" fmla="*/ 0 h 38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97023" h="3810000">
                <a:moveTo>
                  <a:pt x="189640" y="0"/>
                </a:moveTo>
                <a:lnTo>
                  <a:pt x="1607383" y="0"/>
                </a:lnTo>
                <a:cubicBezTo>
                  <a:pt x="1712118" y="0"/>
                  <a:pt x="1797023" y="84905"/>
                  <a:pt x="1797023" y="189640"/>
                </a:cubicBezTo>
                <a:lnTo>
                  <a:pt x="1797023" y="3620360"/>
                </a:lnTo>
                <a:cubicBezTo>
                  <a:pt x="1797023" y="3725095"/>
                  <a:pt x="1712118" y="3810000"/>
                  <a:pt x="1607383" y="3810000"/>
                </a:cubicBezTo>
                <a:lnTo>
                  <a:pt x="189640" y="3810000"/>
                </a:lnTo>
                <a:cubicBezTo>
                  <a:pt x="84905" y="3810000"/>
                  <a:pt x="0" y="3725095"/>
                  <a:pt x="0" y="3620360"/>
                </a:cubicBezTo>
                <a:lnTo>
                  <a:pt x="0" y="189640"/>
                </a:lnTo>
                <a:cubicBezTo>
                  <a:pt x="0" y="84905"/>
                  <a:pt x="84905" y="0"/>
                  <a:pt x="1896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4F11678-EEDF-4CAA-BDE5-536212015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31773" y="2362200"/>
            <a:ext cx="1608336" cy="3409950"/>
          </a:xfrm>
          <a:custGeom>
            <a:avLst/>
            <a:gdLst>
              <a:gd name="connsiteX0" fmla="*/ 169728 w 1608336"/>
              <a:gd name="connsiteY0" fmla="*/ 0 h 3409950"/>
              <a:gd name="connsiteX1" fmla="*/ 1438608 w 1608336"/>
              <a:gd name="connsiteY1" fmla="*/ 0 h 3409950"/>
              <a:gd name="connsiteX2" fmla="*/ 1608336 w 1608336"/>
              <a:gd name="connsiteY2" fmla="*/ 169728 h 3409950"/>
              <a:gd name="connsiteX3" fmla="*/ 1608336 w 1608336"/>
              <a:gd name="connsiteY3" fmla="*/ 3240222 h 3409950"/>
              <a:gd name="connsiteX4" fmla="*/ 1438608 w 1608336"/>
              <a:gd name="connsiteY4" fmla="*/ 3409950 h 3409950"/>
              <a:gd name="connsiteX5" fmla="*/ 169728 w 1608336"/>
              <a:gd name="connsiteY5" fmla="*/ 3409950 h 3409950"/>
              <a:gd name="connsiteX6" fmla="*/ 0 w 1608336"/>
              <a:gd name="connsiteY6" fmla="*/ 3240222 h 3409950"/>
              <a:gd name="connsiteX7" fmla="*/ 0 w 1608336"/>
              <a:gd name="connsiteY7" fmla="*/ 169728 h 3409950"/>
              <a:gd name="connsiteX8" fmla="*/ 169728 w 1608336"/>
              <a:gd name="connsiteY8" fmla="*/ 0 h 340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8336" h="3409950">
                <a:moveTo>
                  <a:pt x="169728" y="0"/>
                </a:moveTo>
                <a:lnTo>
                  <a:pt x="1438608" y="0"/>
                </a:lnTo>
                <a:cubicBezTo>
                  <a:pt x="1532346" y="0"/>
                  <a:pt x="1608336" y="75990"/>
                  <a:pt x="1608336" y="169728"/>
                </a:cubicBezTo>
                <a:lnTo>
                  <a:pt x="1608336" y="3240222"/>
                </a:lnTo>
                <a:cubicBezTo>
                  <a:pt x="1608336" y="3333960"/>
                  <a:pt x="1532346" y="3409950"/>
                  <a:pt x="1438608" y="3409950"/>
                </a:cubicBezTo>
                <a:lnTo>
                  <a:pt x="169728" y="3409950"/>
                </a:lnTo>
                <a:cubicBezTo>
                  <a:pt x="75990" y="3409950"/>
                  <a:pt x="0" y="3333960"/>
                  <a:pt x="0" y="3240222"/>
                </a:cubicBezTo>
                <a:lnTo>
                  <a:pt x="0" y="169728"/>
                </a:lnTo>
                <a:cubicBezTo>
                  <a:pt x="0" y="75990"/>
                  <a:pt x="75990" y="0"/>
                  <a:pt x="1697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92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4AEE6EF-841D-4BF6-8CC2-8A7C8591A0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76900" y="1504950"/>
            <a:ext cx="2876550" cy="3829050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515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2A293B9-A1C8-4444-B3C5-A637A18060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432380"/>
            <a:ext cx="5210629" cy="3154134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0230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D4D908-26C4-4DBA-BB17-55DE9F905C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7427" y="1929994"/>
            <a:ext cx="610678" cy="610676"/>
          </a:xfrm>
          <a:custGeom>
            <a:avLst/>
            <a:gdLst>
              <a:gd name="connsiteX0" fmla="*/ 305339 w 610678"/>
              <a:gd name="connsiteY0" fmla="*/ 0 h 610676"/>
              <a:gd name="connsiteX1" fmla="*/ 610678 w 610678"/>
              <a:gd name="connsiteY1" fmla="*/ 305338 h 610676"/>
              <a:gd name="connsiteX2" fmla="*/ 305339 w 610678"/>
              <a:gd name="connsiteY2" fmla="*/ 610676 h 610676"/>
              <a:gd name="connsiteX3" fmla="*/ 0 w 610678"/>
              <a:gd name="connsiteY3" fmla="*/ 305338 h 610676"/>
              <a:gd name="connsiteX4" fmla="*/ 305339 w 610678"/>
              <a:gd name="connsiteY4" fmla="*/ 0 h 6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78" h="610676">
                <a:moveTo>
                  <a:pt x="305339" y="0"/>
                </a:moveTo>
                <a:cubicBezTo>
                  <a:pt x="473973" y="0"/>
                  <a:pt x="610678" y="136704"/>
                  <a:pt x="610678" y="305338"/>
                </a:cubicBezTo>
                <a:cubicBezTo>
                  <a:pt x="610678" y="473972"/>
                  <a:pt x="473973" y="610676"/>
                  <a:pt x="305339" y="610676"/>
                </a:cubicBezTo>
                <a:cubicBezTo>
                  <a:pt x="136705" y="610676"/>
                  <a:pt x="0" y="473972"/>
                  <a:pt x="0" y="305338"/>
                </a:cubicBezTo>
                <a:cubicBezTo>
                  <a:pt x="0" y="136704"/>
                  <a:pt x="136705" y="0"/>
                  <a:pt x="3053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8485F5D-E636-418D-B0CE-CD8FB584D5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90077" y="3031134"/>
            <a:ext cx="610678" cy="610676"/>
          </a:xfrm>
          <a:custGeom>
            <a:avLst/>
            <a:gdLst>
              <a:gd name="connsiteX0" fmla="*/ 305339 w 610678"/>
              <a:gd name="connsiteY0" fmla="*/ 0 h 610676"/>
              <a:gd name="connsiteX1" fmla="*/ 610678 w 610678"/>
              <a:gd name="connsiteY1" fmla="*/ 305338 h 610676"/>
              <a:gd name="connsiteX2" fmla="*/ 305339 w 610678"/>
              <a:gd name="connsiteY2" fmla="*/ 610676 h 610676"/>
              <a:gd name="connsiteX3" fmla="*/ 0 w 610678"/>
              <a:gd name="connsiteY3" fmla="*/ 305338 h 610676"/>
              <a:gd name="connsiteX4" fmla="*/ 305339 w 610678"/>
              <a:gd name="connsiteY4" fmla="*/ 0 h 6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78" h="610676">
                <a:moveTo>
                  <a:pt x="305339" y="0"/>
                </a:moveTo>
                <a:cubicBezTo>
                  <a:pt x="473973" y="0"/>
                  <a:pt x="610678" y="136704"/>
                  <a:pt x="610678" y="305338"/>
                </a:cubicBezTo>
                <a:cubicBezTo>
                  <a:pt x="610678" y="473972"/>
                  <a:pt x="473973" y="610676"/>
                  <a:pt x="305339" y="610676"/>
                </a:cubicBezTo>
                <a:cubicBezTo>
                  <a:pt x="136705" y="610676"/>
                  <a:pt x="0" y="473972"/>
                  <a:pt x="0" y="305338"/>
                </a:cubicBezTo>
                <a:cubicBezTo>
                  <a:pt x="0" y="136704"/>
                  <a:pt x="136705" y="0"/>
                  <a:pt x="3053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4387EDC-0985-4D8A-BC30-9548C446F6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37427" y="4132272"/>
            <a:ext cx="610678" cy="610676"/>
          </a:xfrm>
          <a:custGeom>
            <a:avLst/>
            <a:gdLst>
              <a:gd name="connsiteX0" fmla="*/ 305339 w 610678"/>
              <a:gd name="connsiteY0" fmla="*/ 0 h 610676"/>
              <a:gd name="connsiteX1" fmla="*/ 610678 w 610678"/>
              <a:gd name="connsiteY1" fmla="*/ 305338 h 610676"/>
              <a:gd name="connsiteX2" fmla="*/ 305339 w 610678"/>
              <a:gd name="connsiteY2" fmla="*/ 610676 h 610676"/>
              <a:gd name="connsiteX3" fmla="*/ 0 w 610678"/>
              <a:gd name="connsiteY3" fmla="*/ 305338 h 610676"/>
              <a:gd name="connsiteX4" fmla="*/ 305339 w 610678"/>
              <a:gd name="connsiteY4" fmla="*/ 0 h 6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78" h="610676">
                <a:moveTo>
                  <a:pt x="305339" y="0"/>
                </a:moveTo>
                <a:cubicBezTo>
                  <a:pt x="473973" y="0"/>
                  <a:pt x="610678" y="136704"/>
                  <a:pt x="610678" y="305338"/>
                </a:cubicBezTo>
                <a:cubicBezTo>
                  <a:pt x="610678" y="473972"/>
                  <a:pt x="473973" y="610676"/>
                  <a:pt x="305339" y="610676"/>
                </a:cubicBezTo>
                <a:cubicBezTo>
                  <a:pt x="136705" y="610676"/>
                  <a:pt x="0" y="473972"/>
                  <a:pt x="0" y="305338"/>
                </a:cubicBezTo>
                <a:cubicBezTo>
                  <a:pt x="0" y="136704"/>
                  <a:pt x="136705" y="0"/>
                  <a:pt x="3053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6155800-3269-49F6-8332-C4C6B214F7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90077" y="5233412"/>
            <a:ext cx="610678" cy="610676"/>
          </a:xfrm>
          <a:custGeom>
            <a:avLst/>
            <a:gdLst>
              <a:gd name="connsiteX0" fmla="*/ 305339 w 610678"/>
              <a:gd name="connsiteY0" fmla="*/ 0 h 610676"/>
              <a:gd name="connsiteX1" fmla="*/ 610678 w 610678"/>
              <a:gd name="connsiteY1" fmla="*/ 305338 h 610676"/>
              <a:gd name="connsiteX2" fmla="*/ 305339 w 610678"/>
              <a:gd name="connsiteY2" fmla="*/ 610676 h 610676"/>
              <a:gd name="connsiteX3" fmla="*/ 0 w 610678"/>
              <a:gd name="connsiteY3" fmla="*/ 305338 h 610676"/>
              <a:gd name="connsiteX4" fmla="*/ 305339 w 610678"/>
              <a:gd name="connsiteY4" fmla="*/ 0 h 61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678" h="610676">
                <a:moveTo>
                  <a:pt x="305339" y="0"/>
                </a:moveTo>
                <a:cubicBezTo>
                  <a:pt x="473973" y="0"/>
                  <a:pt x="610678" y="136704"/>
                  <a:pt x="610678" y="305338"/>
                </a:cubicBezTo>
                <a:cubicBezTo>
                  <a:pt x="610678" y="473972"/>
                  <a:pt x="473973" y="610676"/>
                  <a:pt x="305339" y="610676"/>
                </a:cubicBezTo>
                <a:cubicBezTo>
                  <a:pt x="136705" y="610676"/>
                  <a:pt x="0" y="473972"/>
                  <a:pt x="0" y="305338"/>
                </a:cubicBezTo>
                <a:cubicBezTo>
                  <a:pt x="0" y="136704"/>
                  <a:pt x="136705" y="0"/>
                  <a:pt x="30533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000"/>
            </a:lvl1pPr>
          </a:lstStyle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9504717-9568-4B19-BB1A-D2A805B49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89010" y="1524001"/>
            <a:ext cx="4102990" cy="4611562"/>
          </a:xfrm>
          <a:custGeom>
            <a:avLst/>
            <a:gdLst>
              <a:gd name="connsiteX0" fmla="*/ 294872 w 4102990"/>
              <a:gd name="connsiteY0" fmla="*/ 0 h 4611562"/>
              <a:gd name="connsiteX1" fmla="*/ 4102990 w 4102990"/>
              <a:gd name="connsiteY1" fmla="*/ 0 h 4611562"/>
              <a:gd name="connsiteX2" fmla="*/ 4102990 w 4102990"/>
              <a:gd name="connsiteY2" fmla="*/ 4611562 h 4611562"/>
              <a:gd name="connsiteX3" fmla="*/ 294872 w 4102990"/>
              <a:gd name="connsiteY3" fmla="*/ 4611562 h 4611562"/>
              <a:gd name="connsiteX4" fmla="*/ 0 w 4102990"/>
              <a:gd name="connsiteY4" fmla="*/ 4316690 h 4611562"/>
              <a:gd name="connsiteX5" fmla="*/ 0 w 4102990"/>
              <a:gd name="connsiteY5" fmla="*/ 294872 h 4611562"/>
              <a:gd name="connsiteX6" fmla="*/ 294872 w 4102990"/>
              <a:gd name="connsiteY6" fmla="*/ 0 h 461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990" h="4611562">
                <a:moveTo>
                  <a:pt x="294872" y="0"/>
                </a:moveTo>
                <a:lnTo>
                  <a:pt x="4102990" y="0"/>
                </a:lnTo>
                <a:lnTo>
                  <a:pt x="4102990" y="4611562"/>
                </a:lnTo>
                <a:lnTo>
                  <a:pt x="294872" y="4611562"/>
                </a:lnTo>
                <a:cubicBezTo>
                  <a:pt x="132019" y="4611562"/>
                  <a:pt x="0" y="4479543"/>
                  <a:pt x="0" y="4316690"/>
                </a:cubicBezTo>
                <a:lnTo>
                  <a:pt x="0" y="294872"/>
                </a:lnTo>
                <a:cubicBezTo>
                  <a:pt x="0" y="132019"/>
                  <a:pt x="132019" y="0"/>
                  <a:pt x="29487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841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95FEA-E4E0-4327-B2B0-996023F3B5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434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0014A08-4D47-4CAC-80CD-08995B0513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1210925" cy="6179054"/>
          </a:xfrm>
          <a:custGeom>
            <a:avLst/>
            <a:gdLst>
              <a:gd name="connsiteX0" fmla="*/ 0 w 11210925"/>
              <a:gd name="connsiteY0" fmla="*/ 0 h 6179054"/>
              <a:gd name="connsiteX1" fmla="*/ 11210925 w 11210925"/>
              <a:gd name="connsiteY1" fmla="*/ 0 h 6179054"/>
              <a:gd name="connsiteX2" fmla="*/ 6249461 w 11210925"/>
              <a:gd name="connsiteY2" fmla="*/ 4961464 h 6179054"/>
              <a:gd name="connsiteX3" fmla="*/ 525506 w 11210925"/>
              <a:gd name="connsiteY3" fmla="*/ 5108907 h 6179054"/>
              <a:gd name="connsiteX4" fmla="*/ 370414 w 11210925"/>
              <a:gd name="connsiteY4" fmla="*/ 4961464 h 6179054"/>
              <a:gd name="connsiteX5" fmla="*/ 222972 w 11210925"/>
              <a:gd name="connsiteY5" fmla="*/ 4806372 h 6179054"/>
              <a:gd name="connsiteX6" fmla="*/ 85042 w 11210925"/>
              <a:gd name="connsiteY6" fmla="*/ 4645739 h 6179054"/>
              <a:gd name="connsiteX7" fmla="*/ 0 w 11210925"/>
              <a:gd name="connsiteY7" fmla="*/ 4535939 h 617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10925" h="6179054">
                <a:moveTo>
                  <a:pt x="0" y="0"/>
                </a:moveTo>
                <a:lnTo>
                  <a:pt x="11210925" y="0"/>
                </a:lnTo>
                <a:lnTo>
                  <a:pt x="6249461" y="4961464"/>
                </a:lnTo>
                <a:cubicBezTo>
                  <a:pt x="4676740" y="6534185"/>
                  <a:pt x="2157392" y="6583333"/>
                  <a:pt x="525506" y="5108907"/>
                </a:cubicBezTo>
                <a:lnTo>
                  <a:pt x="370414" y="4961464"/>
                </a:lnTo>
                <a:lnTo>
                  <a:pt x="222972" y="4806372"/>
                </a:lnTo>
                <a:cubicBezTo>
                  <a:pt x="175410" y="4753731"/>
                  <a:pt x="129433" y="4700166"/>
                  <a:pt x="85042" y="4645739"/>
                </a:cubicBezTo>
                <a:lnTo>
                  <a:pt x="0" y="453593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536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26AD66F-0BBB-4E24-BB51-11D047088F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3501" y="0"/>
            <a:ext cx="10858499" cy="3944144"/>
          </a:xfrm>
          <a:custGeom>
            <a:avLst/>
            <a:gdLst>
              <a:gd name="connsiteX0" fmla="*/ 0 w 10858499"/>
              <a:gd name="connsiteY0" fmla="*/ 0 h 3944144"/>
              <a:gd name="connsiteX1" fmla="*/ 10858499 w 10858499"/>
              <a:gd name="connsiteY1" fmla="*/ 0 h 3944144"/>
              <a:gd name="connsiteX2" fmla="*/ 10762810 w 10858499"/>
              <a:gd name="connsiteY2" fmla="*/ 391917 h 3944144"/>
              <a:gd name="connsiteX3" fmla="*/ 9512803 w 10858499"/>
              <a:gd name="connsiteY3" fmla="*/ 2489590 h 3944144"/>
              <a:gd name="connsiteX4" fmla="*/ 6001198 w 10858499"/>
              <a:gd name="connsiteY4" fmla="*/ 3944144 h 3944144"/>
              <a:gd name="connsiteX5" fmla="*/ 2489591 w 10858499"/>
              <a:gd name="connsiteY5" fmla="*/ 2489590 h 3944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8499" h="3944144">
                <a:moveTo>
                  <a:pt x="0" y="0"/>
                </a:moveTo>
                <a:lnTo>
                  <a:pt x="10858499" y="0"/>
                </a:lnTo>
                <a:lnTo>
                  <a:pt x="10762810" y="391917"/>
                </a:lnTo>
                <a:cubicBezTo>
                  <a:pt x="10535536" y="1159786"/>
                  <a:pt x="10118867" y="1883525"/>
                  <a:pt x="9512803" y="2489590"/>
                </a:cubicBezTo>
                <a:cubicBezTo>
                  <a:pt x="8543099" y="3459293"/>
                  <a:pt x="7272148" y="3944144"/>
                  <a:pt x="6001198" y="3944144"/>
                </a:cubicBezTo>
                <a:cubicBezTo>
                  <a:pt x="4730245" y="3944144"/>
                  <a:pt x="3459294" y="3459293"/>
                  <a:pt x="2489591" y="248959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02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A6731A4-5108-4076-8409-4176BF3841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9350" y="1002164"/>
            <a:ext cx="5962650" cy="5855836"/>
          </a:xfrm>
          <a:custGeom>
            <a:avLst/>
            <a:gdLst>
              <a:gd name="connsiteX0" fmla="*/ 3481154 w 5962650"/>
              <a:gd name="connsiteY0" fmla="*/ 0 h 5855836"/>
              <a:gd name="connsiteX1" fmla="*/ 5942701 w 5962650"/>
              <a:gd name="connsiteY1" fmla="*/ 1019607 h 5855836"/>
              <a:gd name="connsiteX2" fmla="*/ 5962650 w 5962650"/>
              <a:gd name="connsiteY2" fmla="*/ 1041555 h 5855836"/>
              <a:gd name="connsiteX3" fmla="*/ 5962650 w 5962650"/>
              <a:gd name="connsiteY3" fmla="*/ 5855836 h 5855836"/>
              <a:gd name="connsiteX4" fmla="*/ 940659 w 5962650"/>
              <a:gd name="connsiteY4" fmla="*/ 5855836 h 5855836"/>
              <a:gd name="connsiteX5" fmla="*/ 794927 w 5962650"/>
              <a:gd name="connsiteY5" fmla="*/ 5695491 h 5855836"/>
              <a:gd name="connsiteX6" fmla="*/ 0 w 5962650"/>
              <a:gd name="connsiteY6" fmla="*/ 3481154 h 5855836"/>
              <a:gd name="connsiteX7" fmla="*/ 3481154 w 5962650"/>
              <a:gd name="connsiteY7" fmla="*/ 0 h 585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2650" h="5855836">
                <a:moveTo>
                  <a:pt x="3481154" y="0"/>
                </a:moveTo>
                <a:cubicBezTo>
                  <a:pt x="4442448" y="0"/>
                  <a:pt x="5312736" y="389642"/>
                  <a:pt x="5942701" y="1019607"/>
                </a:cubicBezTo>
                <a:lnTo>
                  <a:pt x="5962650" y="1041555"/>
                </a:lnTo>
                <a:lnTo>
                  <a:pt x="5962650" y="5855836"/>
                </a:lnTo>
                <a:lnTo>
                  <a:pt x="940659" y="5855836"/>
                </a:lnTo>
                <a:lnTo>
                  <a:pt x="794927" y="5695491"/>
                </a:lnTo>
                <a:cubicBezTo>
                  <a:pt x="298319" y="5093743"/>
                  <a:pt x="0" y="4322286"/>
                  <a:pt x="0" y="3481154"/>
                </a:cubicBezTo>
                <a:cubicBezTo>
                  <a:pt x="0" y="1558566"/>
                  <a:pt x="1558566" y="0"/>
                  <a:pt x="3481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8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E83C7E7-FF81-4099-A929-5A3E27C82C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72832" y="4074414"/>
            <a:ext cx="1781424" cy="1781422"/>
          </a:xfrm>
          <a:custGeom>
            <a:avLst/>
            <a:gdLst>
              <a:gd name="connsiteX0" fmla="*/ 890712 w 1781424"/>
              <a:gd name="connsiteY0" fmla="*/ 0 h 1781422"/>
              <a:gd name="connsiteX1" fmla="*/ 1781424 w 1781424"/>
              <a:gd name="connsiteY1" fmla="*/ 890711 h 1781422"/>
              <a:gd name="connsiteX2" fmla="*/ 890712 w 1781424"/>
              <a:gd name="connsiteY2" fmla="*/ 1781422 h 1781422"/>
              <a:gd name="connsiteX3" fmla="*/ 0 w 1781424"/>
              <a:gd name="connsiteY3" fmla="*/ 890711 h 1781422"/>
              <a:gd name="connsiteX4" fmla="*/ 890712 w 1781424"/>
              <a:gd name="connsiteY4" fmla="*/ 0 h 178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424" h="1781422">
                <a:moveTo>
                  <a:pt x="890712" y="0"/>
                </a:moveTo>
                <a:cubicBezTo>
                  <a:pt x="1382639" y="0"/>
                  <a:pt x="1781424" y="398785"/>
                  <a:pt x="1781424" y="890711"/>
                </a:cubicBezTo>
                <a:cubicBezTo>
                  <a:pt x="1781424" y="1382637"/>
                  <a:pt x="1382639" y="1781422"/>
                  <a:pt x="890712" y="1781422"/>
                </a:cubicBezTo>
                <a:cubicBezTo>
                  <a:pt x="398785" y="1781422"/>
                  <a:pt x="0" y="1382637"/>
                  <a:pt x="0" y="890711"/>
                </a:cubicBezTo>
                <a:cubicBezTo>
                  <a:pt x="0" y="398785"/>
                  <a:pt x="398785" y="0"/>
                  <a:pt x="8907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22DA86E-1395-40A2-A1EF-446DE8E6A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9353" y="3414505"/>
            <a:ext cx="2441332" cy="2441332"/>
          </a:xfrm>
          <a:custGeom>
            <a:avLst/>
            <a:gdLst>
              <a:gd name="connsiteX0" fmla="*/ 1220666 w 2441332"/>
              <a:gd name="connsiteY0" fmla="*/ 0 h 2441332"/>
              <a:gd name="connsiteX1" fmla="*/ 2441332 w 2441332"/>
              <a:gd name="connsiteY1" fmla="*/ 1220666 h 2441332"/>
              <a:gd name="connsiteX2" fmla="*/ 1220666 w 2441332"/>
              <a:gd name="connsiteY2" fmla="*/ 2441332 h 2441332"/>
              <a:gd name="connsiteX3" fmla="*/ 0 w 2441332"/>
              <a:gd name="connsiteY3" fmla="*/ 1220666 h 2441332"/>
              <a:gd name="connsiteX4" fmla="*/ 1220666 w 2441332"/>
              <a:gd name="connsiteY4" fmla="*/ 0 h 24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1332" h="2441332">
                <a:moveTo>
                  <a:pt x="1220666" y="0"/>
                </a:moveTo>
                <a:cubicBezTo>
                  <a:pt x="1894821" y="0"/>
                  <a:pt x="2441332" y="546511"/>
                  <a:pt x="2441332" y="1220666"/>
                </a:cubicBezTo>
                <a:cubicBezTo>
                  <a:pt x="2441332" y="1894821"/>
                  <a:pt x="1894821" y="2441332"/>
                  <a:pt x="1220666" y="2441332"/>
                </a:cubicBezTo>
                <a:cubicBezTo>
                  <a:pt x="546511" y="2441332"/>
                  <a:pt x="0" y="1894821"/>
                  <a:pt x="0" y="1220666"/>
                </a:cubicBezTo>
                <a:cubicBezTo>
                  <a:pt x="0" y="546511"/>
                  <a:pt x="546511" y="0"/>
                  <a:pt x="12206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CE9319-7E81-49F3-82B5-D3BB6B67F17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962650" cy="5855836"/>
          </a:xfrm>
          <a:custGeom>
            <a:avLst/>
            <a:gdLst>
              <a:gd name="connsiteX0" fmla="*/ 0 w 5962650"/>
              <a:gd name="connsiteY0" fmla="*/ 0 h 5855836"/>
              <a:gd name="connsiteX1" fmla="*/ 5021992 w 5962650"/>
              <a:gd name="connsiteY1" fmla="*/ 0 h 5855836"/>
              <a:gd name="connsiteX2" fmla="*/ 5167724 w 5962650"/>
              <a:gd name="connsiteY2" fmla="*/ 160346 h 5855836"/>
              <a:gd name="connsiteX3" fmla="*/ 5962650 w 5962650"/>
              <a:gd name="connsiteY3" fmla="*/ 2374683 h 5855836"/>
              <a:gd name="connsiteX4" fmla="*/ 2481497 w 5962650"/>
              <a:gd name="connsiteY4" fmla="*/ 5855836 h 5855836"/>
              <a:gd name="connsiteX5" fmla="*/ 19949 w 5962650"/>
              <a:gd name="connsiteY5" fmla="*/ 4836230 h 5855836"/>
              <a:gd name="connsiteX6" fmla="*/ 0 w 5962650"/>
              <a:gd name="connsiteY6" fmla="*/ 4814281 h 5855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62650" h="5855836">
                <a:moveTo>
                  <a:pt x="0" y="0"/>
                </a:moveTo>
                <a:lnTo>
                  <a:pt x="5021992" y="0"/>
                </a:lnTo>
                <a:lnTo>
                  <a:pt x="5167724" y="160346"/>
                </a:lnTo>
                <a:cubicBezTo>
                  <a:pt x="5664331" y="762094"/>
                  <a:pt x="5962650" y="1533551"/>
                  <a:pt x="5962650" y="2374683"/>
                </a:cubicBezTo>
                <a:cubicBezTo>
                  <a:pt x="5962650" y="4297271"/>
                  <a:pt x="4404084" y="5855836"/>
                  <a:pt x="2481497" y="5855836"/>
                </a:cubicBezTo>
                <a:cubicBezTo>
                  <a:pt x="1520203" y="5855836"/>
                  <a:pt x="649914" y="5466194"/>
                  <a:pt x="19949" y="4836230"/>
                </a:cubicBezTo>
                <a:lnTo>
                  <a:pt x="0" y="481428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934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FD8420B-FA9C-40AF-A878-51B320A7DB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3579" y="3069550"/>
            <a:ext cx="2747961" cy="2747962"/>
          </a:xfrm>
          <a:custGeom>
            <a:avLst/>
            <a:gdLst>
              <a:gd name="connsiteX0" fmla="*/ 1373980 w 2747961"/>
              <a:gd name="connsiteY0" fmla="*/ 0 h 2747962"/>
              <a:gd name="connsiteX1" fmla="*/ 2747961 w 2747961"/>
              <a:gd name="connsiteY1" fmla="*/ 1373981 h 2747962"/>
              <a:gd name="connsiteX2" fmla="*/ 1373980 w 2747961"/>
              <a:gd name="connsiteY2" fmla="*/ 2747962 h 2747962"/>
              <a:gd name="connsiteX3" fmla="*/ 0 w 2747961"/>
              <a:gd name="connsiteY3" fmla="*/ 1373981 h 2747962"/>
              <a:gd name="connsiteX4" fmla="*/ 1373980 w 2747961"/>
              <a:gd name="connsiteY4" fmla="*/ 0 h 274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7961" h="2747962">
                <a:moveTo>
                  <a:pt x="1373980" y="0"/>
                </a:moveTo>
                <a:cubicBezTo>
                  <a:pt x="2132809" y="0"/>
                  <a:pt x="2747961" y="615152"/>
                  <a:pt x="2747961" y="1373981"/>
                </a:cubicBezTo>
                <a:cubicBezTo>
                  <a:pt x="2747961" y="2132810"/>
                  <a:pt x="2132809" y="2747962"/>
                  <a:pt x="1373980" y="2747962"/>
                </a:cubicBezTo>
                <a:cubicBezTo>
                  <a:pt x="615151" y="2747962"/>
                  <a:pt x="0" y="2132810"/>
                  <a:pt x="0" y="1373981"/>
                </a:cubicBezTo>
                <a:cubicBezTo>
                  <a:pt x="0" y="615152"/>
                  <a:pt x="615151" y="0"/>
                  <a:pt x="13739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80500CE-FE41-4A9C-B265-C7289CF6BC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02338" y="1"/>
            <a:ext cx="4389663" cy="3123309"/>
          </a:xfrm>
          <a:custGeom>
            <a:avLst/>
            <a:gdLst>
              <a:gd name="connsiteX0" fmla="*/ 990181 w 4389663"/>
              <a:gd name="connsiteY0" fmla="*/ 0 h 3123309"/>
              <a:gd name="connsiteX1" fmla="*/ 4389663 w 4389663"/>
              <a:gd name="connsiteY1" fmla="*/ 0 h 3123309"/>
              <a:gd name="connsiteX2" fmla="*/ 4389663 w 4389663"/>
              <a:gd name="connsiteY2" fmla="*/ 866776 h 3123309"/>
              <a:gd name="connsiteX3" fmla="*/ 2574914 w 4389663"/>
              <a:gd name="connsiteY3" fmla="*/ 2681524 h 3123309"/>
              <a:gd name="connsiteX4" fmla="*/ 441785 w 4389663"/>
              <a:gd name="connsiteY4" fmla="*/ 2681524 h 3123309"/>
              <a:gd name="connsiteX5" fmla="*/ 441786 w 4389663"/>
              <a:gd name="connsiteY5" fmla="*/ 2681525 h 3123309"/>
              <a:gd name="connsiteX6" fmla="*/ 441786 w 4389663"/>
              <a:gd name="connsiteY6" fmla="*/ 548396 h 312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9663" h="3123309">
                <a:moveTo>
                  <a:pt x="990181" y="0"/>
                </a:moveTo>
                <a:lnTo>
                  <a:pt x="4389663" y="0"/>
                </a:lnTo>
                <a:lnTo>
                  <a:pt x="4389663" y="866776"/>
                </a:lnTo>
                <a:lnTo>
                  <a:pt x="2574914" y="2681524"/>
                </a:lnTo>
                <a:cubicBezTo>
                  <a:pt x="1985866" y="3270571"/>
                  <a:pt x="1030832" y="3270571"/>
                  <a:pt x="441785" y="2681524"/>
                </a:cubicBezTo>
                <a:lnTo>
                  <a:pt x="441786" y="2681525"/>
                </a:lnTo>
                <a:cubicBezTo>
                  <a:pt x="-147262" y="2092477"/>
                  <a:pt x="-147262" y="1137443"/>
                  <a:pt x="441786" y="5483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B05F36B-7910-47EB-B9AA-248E037EE17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83016" y="3748322"/>
            <a:ext cx="3208984" cy="3109678"/>
          </a:xfrm>
          <a:custGeom>
            <a:avLst/>
            <a:gdLst>
              <a:gd name="connsiteX0" fmla="*/ 2069189 w 3208984"/>
              <a:gd name="connsiteY0" fmla="*/ 0 h 3109678"/>
              <a:gd name="connsiteX1" fmla="*/ 3055488 w 3208984"/>
              <a:gd name="connsiteY1" fmla="*/ 249740 h 3109678"/>
              <a:gd name="connsiteX2" fmla="*/ 3208984 w 3208984"/>
              <a:gd name="connsiteY2" fmla="*/ 342991 h 3109678"/>
              <a:gd name="connsiteX3" fmla="*/ 3208984 w 3208984"/>
              <a:gd name="connsiteY3" fmla="*/ 3109678 h 3109678"/>
              <a:gd name="connsiteX4" fmla="*/ 282661 w 3208984"/>
              <a:gd name="connsiteY4" fmla="*/ 3109678 h 3109678"/>
              <a:gd name="connsiteX5" fmla="*/ 249740 w 3208984"/>
              <a:gd name="connsiteY5" fmla="*/ 3055488 h 3109678"/>
              <a:gd name="connsiteX6" fmla="*/ 0 w 3208984"/>
              <a:gd name="connsiteY6" fmla="*/ 2069189 h 3109678"/>
              <a:gd name="connsiteX7" fmla="*/ 2069189 w 3208984"/>
              <a:gd name="connsiteY7" fmla="*/ 0 h 310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8984" h="3109678">
                <a:moveTo>
                  <a:pt x="2069189" y="0"/>
                </a:moveTo>
                <a:cubicBezTo>
                  <a:pt x="2426308" y="0"/>
                  <a:pt x="2762297" y="90470"/>
                  <a:pt x="3055488" y="249740"/>
                </a:cubicBezTo>
                <a:lnTo>
                  <a:pt x="3208984" y="342991"/>
                </a:lnTo>
                <a:lnTo>
                  <a:pt x="3208984" y="3109678"/>
                </a:lnTo>
                <a:lnTo>
                  <a:pt x="282661" y="3109678"/>
                </a:lnTo>
                <a:lnTo>
                  <a:pt x="249740" y="3055488"/>
                </a:lnTo>
                <a:cubicBezTo>
                  <a:pt x="90469" y="2762298"/>
                  <a:pt x="0" y="2426309"/>
                  <a:pt x="0" y="2069189"/>
                </a:cubicBezTo>
                <a:cubicBezTo>
                  <a:pt x="0" y="926407"/>
                  <a:pt x="926407" y="0"/>
                  <a:pt x="206918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6637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8620300-C45D-4747-92D7-26DB8846CD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43892" y="0"/>
            <a:ext cx="2948109" cy="3181350"/>
          </a:xfrm>
          <a:custGeom>
            <a:avLst/>
            <a:gdLst>
              <a:gd name="connsiteX0" fmla="*/ 492570 w 2948109"/>
              <a:gd name="connsiteY0" fmla="*/ 0 h 3181350"/>
              <a:gd name="connsiteX1" fmla="*/ 2948109 w 2948109"/>
              <a:gd name="connsiteY1" fmla="*/ 0 h 3181350"/>
              <a:gd name="connsiteX2" fmla="*/ 2948109 w 2948109"/>
              <a:gd name="connsiteY2" fmla="*/ 2754316 h 3181350"/>
              <a:gd name="connsiteX3" fmla="*/ 2814364 w 2948109"/>
              <a:gd name="connsiteY3" fmla="*/ 2858918 h 3181350"/>
              <a:gd name="connsiteX4" fmla="*/ 1805110 w 2948109"/>
              <a:gd name="connsiteY4" fmla="*/ 3181350 h 3181350"/>
              <a:gd name="connsiteX5" fmla="*/ 0 w 2948109"/>
              <a:gd name="connsiteY5" fmla="*/ 1293400 h 3181350"/>
              <a:gd name="connsiteX6" fmla="*/ 412199 w 2948109"/>
              <a:gd name="connsiteY6" fmla="*/ 92489 h 31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8109" h="3181350">
                <a:moveTo>
                  <a:pt x="492570" y="0"/>
                </a:moveTo>
                <a:lnTo>
                  <a:pt x="2948109" y="0"/>
                </a:lnTo>
                <a:lnTo>
                  <a:pt x="2948109" y="2754316"/>
                </a:lnTo>
                <a:lnTo>
                  <a:pt x="2814364" y="2858918"/>
                </a:lnTo>
                <a:cubicBezTo>
                  <a:pt x="2526267" y="3062485"/>
                  <a:pt x="2178961" y="3181350"/>
                  <a:pt x="1805110" y="3181350"/>
                </a:cubicBezTo>
                <a:cubicBezTo>
                  <a:pt x="808175" y="3181350"/>
                  <a:pt x="0" y="2336086"/>
                  <a:pt x="0" y="1293400"/>
                </a:cubicBezTo>
                <a:cubicBezTo>
                  <a:pt x="0" y="837225"/>
                  <a:pt x="154690" y="418838"/>
                  <a:pt x="412199" y="924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8AF1CF8-7DEE-4786-9B63-C1528EDEED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48368" y="3359439"/>
            <a:ext cx="1781424" cy="1781422"/>
          </a:xfrm>
          <a:custGeom>
            <a:avLst/>
            <a:gdLst>
              <a:gd name="connsiteX0" fmla="*/ 890712 w 1781424"/>
              <a:gd name="connsiteY0" fmla="*/ 0 h 1781422"/>
              <a:gd name="connsiteX1" fmla="*/ 1781424 w 1781424"/>
              <a:gd name="connsiteY1" fmla="*/ 890711 h 1781422"/>
              <a:gd name="connsiteX2" fmla="*/ 890712 w 1781424"/>
              <a:gd name="connsiteY2" fmla="*/ 1781422 h 1781422"/>
              <a:gd name="connsiteX3" fmla="*/ 0 w 1781424"/>
              <a:gd name="connsiteY3" fmla="*/ 890711 h 1781422"/>
              <a:gd name="connsiteX4" fmla="*/ 890712 w 1781424"/>
              <a:gd name="connsiteY4" fmla="*/ 0 h 178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424" h="1781422">
                <a:moveTo>
                  <a:pt x="890712" y="0"/>
                </a:moveTo>
                <a:cubicBezTo>
                  <a:pt x="1382639" y="0"/>
                  <a:pt x="1781424" y="398785"/>
                  <a:pt x="1781424" y="890711"/>
                </a:cubicBezTo>
                <a:cubicBezTo>
                  <a:pt x="1781424" y="1382637"/>
                  <a:pt x="1382639" y="1781422"/>
                  <a:pt x="890712" y="1781422"/>
                </a:cubicBezTo>
                <a:cubicBezTo>
                  <a:pt x="398785" y="1781422"/>
                  <a:pt x="0" y="1382637"/>
                  <a:pt x="0" y="890711"/>
                </a:cubicBezTo>
                <a:cubicBezTo>
                  <a:pt x="0" y="398785"/>
                  <a:pt x="398785" y="0"/>
                  <a:pt x="8907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453AAEE-D205-4330-BE70-7A6E81CEDF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05268" y="4616739"/>
            <a:ext cx="1781424" cy="1781422"/>
          </a:xfrm>
          <a:custGeom>
            <a:avLst/>
            <a:gdLst>
              <a:gd name="connsiteX0" fmla="*/ 890712 w 1781424"/>
              <a:gd name="connsiteY0" fmla="*/ 0 h 1781422"/>
              <a:gd name="connsiteX1" fmla="*/ 1781424 w 1781424"/>
              <a:gd name="connsiteY1" fmla="*/ 890711 h 1781422"/>
              <a:gd name="connsiteX2" fmla="*/ 890712 w 1781424"/>
              <a:gd name="connsiteY2" fmla="*/ 1781422 h 1781422"/>
              <a:gd name="connsiteX3" fmla="*/ 0 w 1781424"/>
              <a:gd name="connsiteY3" fmla="*/ 890711 h 1781422"/>
              <a:gd name="connsiteX4" fmla="*/ 890712 w 1781424"/>
              <a:gd name="connsiteY4" fmla="*/ 0 h 1781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424" h="1781422">
                <a:moveTo>
                  <a:pt x="890712" y="0"/>
                </a:moveTo>
                <a:cubicBezTo>
                  <a:pt x="1382639" y="0"/>
                  <a:pt x="1781424" y="398785"/>
                  <a:pt x="1781424" y="890711"/>
                </a:cubicBezTo>
                <a:cubicBezTo>
                  <a:pt x="1781424" y="1382637"/>
                  <a:pt x="1382639" y="1781422"/>
                  <a:pt x="890712" y="1781422"/>
                </a:cubicBezTo>
                <a:cubicBezTo>
                  <a:pt x="398785" y="1781422"/>
                  <a:pt x="0" y="1382637"/>
                  <a:pt x="0" y="890711"/>
                </a:cubicBezTo>
                <a:cubicBezTo>
                  <a:pt x="0" y="398785"/>
                  <a:pt x="398785" y="0"/>
                  <a:pt x="8907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5B2E243-A2FE-4271-A231-89957244C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04852" y="837852"/>
            <a:ext cx="5182297" cy="5182297"/>
          </a:xfrm>
          <a:custGeom>
            <a:avLst/>
            <a:gdLst>
              <a:gd name="connsiteX0" fmla="*/ 4010374 w 5182297"/>
              <a:gd name="connsiteY0" fmla="*/ 0 h 5182297"/>
              <a:gd name="connsiteX1" fmla="*/ 4839049 w 5182297"/>
              <a:gd name="connsiteY1" fmla="*/ 343249 h 5182297"/>
              <a:gd name="connsiteX2" fmla="*/ 4839049 w 5182297"/>
              <a:gd name="connsiteY2" fmla="*/ 2000600 h 5182297"/>
              <a:gd name="connsiteX3" fmla="*/ 2000600 w 5182297"/>
              <a:gd name="connsiteY3" fmla="*/ 4839049 h 5182297"/>
              <a:gd name="connsiteX4" fmla="*/ 343249 w 5182297"/>
              <a:gd name="connsiteY4" fmla="*/ 4839049 h 5182297"/>
              <a:gd name="connsiteX5" fmla="*/ 343249 w 5182297"/>
              <a:gd name="connsiteY5" fmla="*/ 3181699 h 5182297"/>
              <a:gd name="connsiteX6" fmla="*/ 3181699 w 5182297"/>
              <a:gd name="connsiteY6" fmla="*/ 343249 h 5182297"/>
              <a:gd name="connsiteX7" fmla="*/ 4010374 w 5182297"/>
              <a:gd name="connsiteY7" fmla="*/ 0 h 518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2297" h="5182297">
                <a:moveTo>
                  <a:pt x="4010374" y="0"/>
                </a:moveTo>
                <a:cubicBezTo>
                  <a:pt x="4310296" y="0"/>
                  <a:pt x="4610217" y="114416"/>
                  <a:pt x="4839049" y="343249"/>
                </a:cubicBezTo>
                <a:cubicBezTo>
                  <a:pt x="5296714" y="800914"/>
                  <a:pt x="5296714" y="1542935"/>
                  <a:pt x="4839049" y="2000600"/>
                </a:cubicBezTo>
                <a:lnTo>
                  <a:pt x="2000600" y="4839049"/>
                </a:lnTo>
                <a:cubicBezTo>
                  <a:pt x="1542935" y="5296714"/>
                  <a:pt x="800914" y="5296714"/>
                  <a:pt x="343249" y="4839049"/>
                </a:cubicBezTo>
                <a:cubicBezTo>
                  <a:pt x="-114416" y="4381385"/>
                  <a:pt x="-114416" y="3639364"/>
                  <a:pt x="343249" y="3181699"/>
                </a:cubicBezTo>
                <a:lnTo>
                  <a:pt x="3181699" y="343249"/>
                </a:lnTo>
                <a:cubicBezTo>
                  <a:pt x="3410531" y="114416"/>
                  <a:pt x="3710453" y="0"/>
                  <a:pt x="40103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005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CFF8688-DA3E-41D6-ABD7-DB5508ECAD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0666" y="1"/>
            <a:ext cx="3274133" cy="3105321"/>
          </a:xfrm>
          <a:custGeom>
            <a:avLst/>
            <a:gdLst>
              <a:gd name="connsiteX0" fmla="*/ 916474 w 3274133"/>
              <a:gd name="connsiteY0" fmla="*/ 0 h 3105321"/>
              <a:gd name="connsiteX1" fmla="*/ 2357658 w 3274133"/>
              <a:gd name="connsiteY1" fmla="*/ 0 h 3105321"/>
              <a:gd name="connsiteX2" fmla="*/ 2417389 w 3274133"/>
              <a:gd name="connsiteY2" fmla="*/ 28774 h 3105321"/>
              <a:gd name="connsiteX3" fmla="*/ 3274133 w 3274133"/>
              <a:gd name="connsiteY3" fmla="*/ 1468255 h 3105321"/>
              <a:gd name="connsiteX4" fmla="*/ 1637066 w 3274133"/>
              <a:gd name="connsiteY4" fmla="*/ 3105321 h 3105321"/>
              <a:gd name="connsiteX5" fmla="*/ 0 w 3274133"/>
              <a:gd name="connsiteY5" fmla="*/ 1468255 h 3105321"/>
              <a:gd name="connsiteX6" fmla="*/ 856743 w 3274133"/>
              <a:gd name="connsiteY6" fmla="*/ 28774 h 3105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4133" h="3105321">
                <a:moveTo>
                  <a:pt x="916474" y="0"/>
                </a:moveTo>
                <a:lnTo>
                  <a:pt x="2357658" y="0"/>
                </a:lnTo>
                <a:lnTo>
                  <a:pt x="2417389" y="28774"/>
                </a:lnTo>
                <a:cubicBezTo>
                  <a:pt x="2927704" y="305994"/>
                  <a:pt x="3274133" y="846668"/>
                  <a:pt x="3274133" y="1468255"/>
                </a:cubicBezTo>
                <a:cubicBezTo>
                  <a:pt x="3274133" y="2372382"/>
                  <a:pt x="2541193" y="3105321"/>
                  <a:pt x="1637066" y="3105321"/>
                </a:cubicBezTo>
                <a:cubicBezTo>
                  <a:pt x="732939" y="3105321"/>
                  <a:pt x="0" y="2372382"/>
                  <a:pt x="0" y="1468255"/>
                </a:cubicBezTo>
                <a:cubicBezTo>
                  <a:pt x="0" y="846668"/>
                  <a:pt x="346428" y="305994"/>
                  <a:pt x="856743" y="28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B6E4EA1-A27E-467A-83F0-A3F86B4A99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915028" y="5245390"/>
            <a:ext cx="1781424" cy="1612611"/>
          </a:xfrm>
          <a:custGeom>
            <a:avLst/>
            <a:gdLst>
              <a:gd name="connsiteX0" fmla="*/ 890712 w 1781424"/>
              <a:gd name="connsiteY0" fmla="*/ 0 h 1612611"/>
              <a:gd name="connsiteX1" fmla="*/ 1781424 w 1781424"/>
              <a:gd name="connsiteY1" fmla="*/ 890711 h 1612611"/>
              <a:gd name="connsiteX2" fmla="*/ 1520541 w 1781424"/>
              <a:gd name="connsiteY2" fmla="*/ 1520539 h 1612611"/>
              <a:gd name="connsiteX3" fmla="*/ 1408948 w 1781424"/>
              <a:gd name="connsiteY3" fmla="*/ 1612611 h 1612611"/>
              <a:gd name="connsiteX4" fmla="*/ 372476 w 1781424"/>
              <a:gd name="connsiteY4" fmla="*/ 1612611 h 1612611"/>
              <a:gd name="connsiteX5" fmla="*/ 260884 w 1781424"/>
              <a:gd name="connsiteY5" fmla="*/ 1520539 h 1612611"/>
              <a:gd name="connsiteX6" fmla="*/ 0 w 1781424"/>
              <a:gd name="connsiteY6" fmla="*/ 890711 h 1612611"/>
              <a:gd name="connsiteX7" fmla="*/ 890712 w 1781424"/>
              <a:gd name="connsiteY7" fmla="*/ 0 h 161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81424" h="1612611">
                <a:moveTo>
                  <a:pt x="890712" y="0"/>
                </a:moveTo>
                <a:cubicBezTo>
                  <a:pt x="1382639" y="0"/>
                  <a:pt x="1781424" y="398785"/>
                  <a:pt x="1781424" y="890711"/>
                </a:cubicBezTo>
                <a:cubicBezTo>
                  <a:pt x="1781424" y="1136674"/>
                  <a:pt x="1681728" y="1359352"/>
                  <a:pt x="1520541" y="1520539"/>
                </a:cubicBezTo>
                <a:lnTo>
                  <a:pt x="1408948" y="1612611"/>
                </a:lnTo>
                <a:lnTo>
                  <a:pt x="372476" y="1612611"/>
                </a:lnTo>
                <a:lnTo>
                  <a:pt x="260884" y="1520539"/>
                </a:lnTo>
                <a:cubicBezTo>
                  <a:pt x="99696" y="1359352"/>
                  <a:pt x="0" y="1136674"/>
                  <a:pt x="0" y="890711"/>
                </a:cubicBezTo>
                <a:cubicBezTo>
                  <a:pt x="0" y="398785"/>
                  <a:pt x="398785" y="0"/>
                  <a:pt x="89071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71F22D1-1B0A-4FF9-BACE-1956575E6C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99916" y="3662776"/>
            <a:ext cx="2261782" cy="2261782"/>
          </a:xfrm>
          <a:custGeom>
            <a:avLst/>
            <a:gdLst>
              <a:gd name="connsiteX0" fmla="*/ 1130891 w 2261782"/>
              <a:gd name="connsiteY0" fmla="*/ 0 h 2261782"/>
              <a:gd name="connsiteX1" fmla="*/ 2261782 w 2261782"/>
              <a:gd name="connsiteY1" fmla="*/ 1130891 h 2261782"/>
              <a:gd name="connsiteX2" fmla="*/ 1130891 w 2261782"/>
              <a:gd name="connsiteY2" fmla="*/ 2261782 h 2261782"/>
              <a:gd name="connsiteX3" fmla="*/ 0 w 2261782"/>
              <a:gd name="connsiteY3" fmla="*/ 1130891 h 2261782"/>
              <a:gd name="connsiteX4" fmla="*/ 1130891 w 2261782"/>
              <a:gd name="connsiteY4" fmla="*/ 0 h 226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1782" h="2261782">
                <a:moveTo>
                  <a:pt x="1130891" y="0"/>
                </a:moveTo>
                <a:cubicBezTo>
                  <a:pt x="1755465" y="0"/>
                  <a:pt x="2261782" y="506317"/>
                  <a:pt x="2261782" y="1130891"/>
                </a:cubicBezTo>
                <a:cubicBezTo>
                  <a:pt x="2261782" y="1755465"/>
                  <a:pt x="1755465" y="2261782"/>
                  <a:pt x="1130891" y="2261782"/>
                </a:cubicBezTo>
                <a:cubicBezTo>
                  <a:pt x="506317" y="2261782"/>
                  <a:pt x="0" y="1755465"/>
                  <a:pt x="0" y="1130891"/>
                </a:cubicBezTo>
                <a:cubicBezTo>
                  <a:pt x="0" y="506317"/>
                  <a:pt x="506317" y="0"/>
                  <a:pt x="113089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78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343109-C7BC-4B03-8DAC-620C5E0CD772}"/>
              </a:ext>
            </a:extLst>
          </p:cNvPr>
          <p:cNvCxnSpPr>
            <a:cxnSpLocks/>
          </p:cNvCxnSpPr>
          <p:nvPr userDrawn="1"/>
        </p:nvCxnSpPr>
        <p:spPr>
          <a:xfrm>
            <a:off x="5383703" y="12700"/>
            <a:ext cx="1424595" cy="0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1338A8-DD7D-4AB6-9214-980B66E8FC37}"/>
              </a:ext>
            </a:extLst>
          </p:cNvPr>
          <p:cNvCxnSpPr>
            <a:cxnSpLocks/>
          </p:cNvCxnSpPr>
          <p:nvPr userDrawn="1"/>
        </p:nvCxnSpPr>
        <p:spPr>
          <a:xfrm>
            <a:off x="5383703" y="6824663"/>
            <a:ext cx="1424595" cy="0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1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B2548BA-4116-4016-B98B-33D42634F9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3C3295-F46C-4D1E-BFBA-FD3C9DC018D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88320">
                  <a:alpha val="75000"/>
                </a:srgbClr>
              </a:gs>
              <a:gs pos="100000">
                <a:srgbClr val="A02FB2">
                  <a:alpha val="97000"/>
                </a:srgbClr>
              </a:gs>
              <a:gs pos="62000">
                <a:srgbClr val="DC3E5B">
                  <a:alpha val="9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9B591-12F7-49C2-8422-3C8878D8A8C8}"/>
              </a:ext>
            </a:extLst>
          </p:cNvPr>
          <p:cNvSpPr txBox="1"/>
          <p:nvPr/>
        </p:nvSpPr>
        <p:spPr>
          <a:xfrm>
            <a:off x="-2368061" y="305067"/>
            <a:ext cx="16928122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b="1" dirty="0">
                <a:solidFill>
                  <a:schemeClr val="bg2">
                    <a:alpha val="6000"/>
                  </a:schemeClr>
                </a:solidFill>
                <a:latin typeface="+mj-lt"/>
                <a:ea typeface="Noto Sans JP Medium" panose="020B0600000000000000" pitchFamily="34" charset="-128"/>
                <a:cs typeface="Noto Sans" panose="020B0502040504020204" pitchFamily="34" charset="0"/>
              </a:rPr>
              <a:t>Gender classification</a:t>
            </a:r>
            <a:endParaRPr lang="en-ID" sz="20000" b="1" dirty="0">
              <a:solidFill>
                <a:schemeClr val="bg2">
                  <a:alpha val="6000"/>
                </a:schemeClr>
              </a:solidFill>
              <a:latin typeface="+mj-lt"/>
              <a:ea typeface="Noto Sans JP Medium" panose="020B0600000000000000" pitchFamily="34" charset="-128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D9DE4-CD18-49ED-B999-F4D1990987CF}"/>
              </a:ext>
            </a:extLst>
          </p:cNvPr>
          <p:cNvSpPr txBox="1"/>
          <p:nvPr/>
        </p:nvSpPr>
        <p:spPr>
          <a:xfrm>
            <a:off x="2812475" y="2151728"/>
            <a:ext cx="656705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b="1" dirty="0">
                <a:solidFill>
                  <a:schemeClr val="bg2"/>
                </a:solidFill>
                <a:latin typeface="Amatic SC" pitchFamily="2" charset="0"/>
                <a:ea typeface="Noto Sans JP Medium" panose="020B0600000000000000" pitchFamily="34" charset="-128"/>
                <a:cs typeface="Noto Sans" panose="020B0502040504020204" pitchFamily="34" charset="0"/>
              </a:rPr>
              <a:t>gender Recognition</a:t>
            </a:r>
            <a:br>
              <a:rPr lang="en-US" sz="8000" b="1" dirty="0">
                <a:solidFill>
                  <a:schemeClr val="bg2"/>
                </a:solidFill>
                <a:latin typeface="Amatic SC" pitchFamily="2" charset="0"/>
                <a:ea typeface="Noto Sans JP Medium" panose="020B0600000000000000" pitchFamily="34" charset="-128"/>
                <a:cs typeface="Noto Sans" panose="020B0502040504020204" pitchFamily="34" charset="0"/>
              </a:rPr>
            </a:br>
            <a:r>
              <a:rPr lang="en-US" sz="8000" b="1" dirty="0">
                <a:solidFill>
                  <a:schemeClr val="bg2"/>
                </a:solidFill>
                <a:latin typeface="Amatic SC" pitchFamily="2" charset="0"/>
                <a:ea typeface="Noto Sans JP Medium" panose="020B0600000000000000" pitchFamily="34" charset="-128"/>
                <a:cs typeface="Noto Sans" panose="020B0502040504020204" pitchFamily="34" charset="0"/>
              </a:rPr>
              <a:t>by Voice</a:t>
            </a:r>
            <a:endParaRPr lang="en-ID" sz="8000" b="1" dirty="0">
              <a:solidFill>
                <a:schemeClr val="bg2"/>
              </a:solidFill>
              <a:latin typeface="Amatic SC" pitchFamily="2" charset="0"/>
              <a:ea typeface="Noto Sans JP Medium" panose="020B0600000000000000" pitchFamily="34" charset="-128"/>
              <a:cs typeface="Noto Sans" panose="020B05020405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9C0F7C-9611-47B4-B8E8-EFAE27CCEA6F}"/>
              </a:ext>
            </a:extLst>
          </p:cNvPr>
          <p:cNvSpPr/>
          <p:nvPr/>
        </p:nvSpPr>
        <p:spPr>
          <a:xfrm>
            <a:off x="8764068" y="-980040"/>
            <a:ext cx="1497614" cy="1497614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F22E7A-0942-485D-991B-F4EF2D1B71AF}"/>
              </a:ext>
            </a:extLst>
          </p:cNvPr>
          <p:cNvSpPr/>
          <p:nvPr/>
        </p:nvSpPr>
        <p:spPr>
          <a:xfrm>
            <a:off x="10177116" y="772559"/>
            <a:ext cx="1034557" cy="1034557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A93303-DCA6-46AE-AEBC-DB087AEBA414}"/>
              </a:ext>
            </a:extLst>
          </p:cNvPr>
          <p:cNvSpPr/>
          <p:nvPr/>
        </p:nvSpPr>
        <p:spPr>
          <a:xfrm>
            <a:off x="11739216" y="1496459"/>
            <a:ext cx="814837" cy="814837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8A772E-05C3-4CE1-BA42-D22F1F855584}"/>
              </a:ext>
            </a:extLst>
          </p:cNvPr>
          <p:cNvSpPr/>
          <p:nvPr/>
        </p:nvSpPr>
        <p:spPr>
          <a:xfrm>
            <a:off x="572568" y="5858910"/>
            <a:ext cx="1497614" cy="1497614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BC6C91-1979-436A-B28A-4CDDD3D7E4A5}"/>
              </a:ext>
            </a:extLst>
          </p:cNvPr>
          <p:cNvSpPr/>
          <p:nvPr/>
        </p:nvSpPr>
        <p:spPr>
          <a:xfrm>
            <a:off x="2728566" y="5325509"/>
            <a:ext cx="814837" cy="814837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62E4FB-7059-4520-A816-9A179852ED9E}"/>
              </a:ext>
            </a:extLst>
          </p:cNvPr>
          <p:cNvSpPr txBox="1"/>
          <p:nvPr/>
        </p:nvSpPr>
        <p:spPr>
          <a:xfrm>
            <a:off x="1078592" y="811708"/>
            <a:ext cx="47532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i="0" dirty="0">
                <a:effectLst/>
              </a:rPr>
              <a:t>Data cleaning</a:t>
            </a:r>
            <a:endParaRPr lang="en-ID" sz="3600" b="1" dirty="0">
              <a:ea typeface="Noto Sans JP Medium" panose="020B0600000000000000" pitchFamily="34" charset="-128"/>
              <a:cs typeface="Noto Sans" panose="020B0502040504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E5493A-387E-4138-A2B2-8DDA0AAB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051" y="4911003"/>
            <a:ext cx="352174" cy="352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63615-7FB3-441B-DB89-8E38D4F3CF22}"/>
              </a:ext>
            </a:extLst>
          </p:cNvPr>
          <p:cNvSpPr txBox="1"/>
          <p:nvPr/>
        </p:nvSpPr>
        <p:spPr>
          <a:xfrm>
            <a:off x="1149712" y="4283803"/>
            <a:ext cx="746596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Through the heatmap, we reduce the number of </a:t>
            </a:r>
            <a:r>
              <a:rPr lang="en-US" dirty="0" err="1"/>
              <a:t>featurers</a:t>
            </a:r>
            <a:endParaRPr lang="ar-EG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detected similar feature and deleted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0227F-F028-97AE-0597-46F2E927C31E}"/>
              </a:ext>
            </a:extLst>
          </p:cNvPr>
          <p:cNvSpPr txBox="1"/>
          <p:nvPr/>
        </p:nvSpPr>
        <p:spPr>
          <a:xfrm>
            <a:off x="1139552" y="5528044"/>
            <a:ext cx="858356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Then we applied Random Forest Classifier after the data cleaning process and observed the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D483F-965B-ABA8-E573-EC9D71500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712" y="1520032"/>
            <a:ext cx="7465968" cy="27637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25748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5E5493A-387E-4138-A2B2-8DDA0AAB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051" y="4911003"/>
            <a:ext cx="352174" cy="352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63615-7FB3-441B-DB89-8E38D4F3CF22}"/>
              </a:ext>
            </a:extLst>
          </p:cNvPr>
          <p:cNvSpPr txBox="1"/>
          <p:nvPr/>
        </p:nvSpPr>
        <p:spPr>
          <a:xfrm>
            <a:off x="6768192" y="1966060"/>
            <a:ext cx="528156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Applied Decision Tree classifier , </a:t>
            </a:r>
            <a:r>
              <a:rPr lang="en-US" dirty="0" err="1"/>
              <a:t>GaussianNB</a:t>
            </a:r>
            <a:r>
              <a:rPr lang="en-US" dirty="0"/>
              <a:t> and Logistic Regression after cleaning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20E57-56E4-612A-EF77-37F33960B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95" y="823595"/>
            <a:ext cx="6267450" cy="5048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829A49-7AEB-B7F3-E768-301016B8860A}"/>
              </a:ext>
            </a:extLst>
          </p:cNvPr>
          <p:cNvSpPr txBox="1"/>
          <p:nvPr/>
        </p:nvSpPr>
        <p:spPr>
          <a:xfrm>
            <a:off x="6768192" y="3175075"/>
            <a:ext cx="528156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 note that Logistic Regression</a:t>
            </a:r>
            <a:r>
              <a:rPr lang="ar-EG" dirty="0"/>
              <a:t> </a:t>
            </a:r>
            <a:r>
              <a:rPr lang="en-US" dirty="0"/>
              <a:t>classifier is less accurate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BFC8A-2E2E-B688-0FE6-E8F789364B92}"/>
              </a:ext>
            </a:extLst>
          </p:cNvPr>
          <p:cNvSpPr txBox="1"/>
          <p:nvPr/>
        </p:nvSpPr>
        <p:spPr>
          <a:xfrm>
            <a:off x="6768192" y="4384090"/>
            <a:ext cx="528156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GaussianNB</a:t>
            </a:r>
            <a:r>
              <a:rPr lang="en-US" dirty="0"/>
              <a:t> accuracy increased after cleaning the data</a:t>
            </a:r>
          </a:p>
        </p:txBody>
      </p:sp>
    </p:spTree>
    <p:extLst>
      <p:ext uri="{BB962C8B-B14F-4D97-AF65-F5344CB8AC3E}">
        <p14:creationId xmlns:p14="http://schemas.microsoft.com/office/powerpoint/2010/main" val="214851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5E5493A-387E-4138-A2B2-8DDA0AAB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051" y="4911003"/>
            <a:ext cx="352174" cy="352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63615-7FB3-441B-DB89-8E38D4F3CF22}"/>
              </a:ext>
            </a:extLst>
          </p:cNvPr>
          <p:cNvSpPr txBox="1"/>
          <p:nvPr/>
        </p:nvSpPr>
        <p:spPr>
          <a:xfrm>
            <a:off x="1017632" y="3373120"/>
            <a:ext cx="1067212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Uses cross-validation with 10 folds to assess the performance of the Gaussian Naive Bayes model (clf3)  and Decision-Tree model (clf2) and prints the mean accuracy.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0227F-F028-97AE-0597-46F2E927C31E}"/>
              </a:ext>
            </a:extLst>
          </p:cNvPr>
          <p:cNvSpPr txBox="1"/>
          <p:nvPr/>
        </p:nvSpPr>
        <p:spPr>
          <a:xfrm>
            <a:off x="900112" y="4454368"/>
            <a:ext cx="10672128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and removes outliers from the dataset based on the "</a:t>
            </a:r>
            <a:r>
              <a:rPr lang="en-US" dirty="0" err="1"/>
              <a:t>meanfun</a:t>
            </a:r>
            <a:r>
              <a:rPr lang="en-US" dirty="0"/>
              <a:t>" feature, then continues with additional model training and evaluation.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32E7B-4F6D-29EF-1702-2CA397183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2" y="723034"/>
            <a:ext cx="10391775" cy="2447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57610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62E4FB-7059-4520-A816-9A179852ED9E}"/>
              </a:ext>
            </a:extLst>
          </p:cNvPr>
          <p:cNvSpPr txBox="1"/>
          <p:nvPr/>
        </p:nvSpPr>
        <p:spPr>
          <a:xfrm>
            <a:off x="3719376" y="591602"/>
            <a:ext cx="47532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>
                <a:ea typeface="Noto Sans JP Medium" panose="020B0600000000000000" pitchFamily="34" charset="-128"/>
                <a:cs typeface="Noto Sans" panose="020B0502040504020204" pitchFamily="34" charset="0"/>
              </a:rPr>
              <a:t>Confusion matrix</a:t>
            </a:r>
            <a:endParaRPr lang="en-ID" sz="3600" b="1" dirty="0">
              <a:ea typeface="Noto Sans JP Medium" panose="020B0600000000000000" pitchFamily="34" charset="-128"/>
              <a:cs typeface="Noto Sans" panose="020B0502040504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E5493A-387E-4138-A2B2-8DDA0AAB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051" y="4911003"/>
            <a:ext cx="352174" cy="352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7CF047-8431-6930-E20F-7E2DB058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577" y="1752679"/>
            <a:ext cx="3831844" cy="40757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E35DEF-37B0-7D66-3290-DC4EC6D83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221" y="1752679"/>
            <a:ext cx="4839916" cy="37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59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B64FFCE-EB9C-45C9-ADDF-A2EFA668B91E}"/>
              </a:ext>
            </a:extLst>
          </p:cNvPr>
          <p:cNvSpPr txBox="1"/>
          <p:nvPr/>
        </p:nvSpPr>
        <p:spPr>
          <a:xfrm>
            <a:off x="1249240" y="734327"/>
            <a:ext cx="5657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3600" b="1" dirty="0">
                <a:ea typeface="Noto Sans JP Medium" panose="020B0600000000000000" pitchFamily="34" charset="-128"/>
                <a:cs typeface="Noto Sans" panose="020B0502040504020204" pitchFamily="34" charset="0"/>
              </a:rPr>
              <a:t>K-Means clustering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27DB4-ACC7-417B-951A-C10868C702F5}"/>
              </a:ext>
            </a:extLst>
          </p:cNvPr>
          <p:cNvSpPr txBox="1"/>
          <p:nvPr/>
        </p:nvSpPr>
        <p:spPr>
          <a:xfrm>
            <a:off x="1249240" y="1380658"/>
            <a:ext cx="9693520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Uses K-Means clustering to partition the data into two clusters based on the "</a:t>
            </a:r>
            <a:r>
              <a:rPr lang="en-US" dirty="0" err="1"/>
              <a:t>seanfreq</a:t>
            </a:r>
            <a:r>
              <a:rPr lang="en-US" dirty="0"/>
              <a:t>" and "</a:t>
            </a:r>
            <a:r>
              <a:rPr lang="en-US" dirty="0" err="1"/>
              <a:t>meanfun</a:t>
            </a:r>
            <a:r>
              <a:rPr lang="en-US" dirty="0"/>
              <a:t>" features.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FE071-F999-E47A-706E-1A6F81D03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7" y="2351185"/>
            <a:ext cx="6082407" cy="4301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96D947-C565-CFF6-9803-7D5EF5ED8395}"/>
              </a:ext>
            </a:extLst>
          </p:cNvPr>
          <p:cNvSpPr txBox="1"/>
          <p:nvPr/>
        </p:nvSpPr>
        <p:spPr>
          <a:xfrm>
            <a:off x="8029763" y="3886848"/>
            <a:ext cx="1961320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Male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Green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Female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Blue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8028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B64FFCE-EB9C-45C9-ADDF-A2EFA668B91E}"/>
              </a:ext>
            </a:extLst>
          </p:cNvPr>
          <p:cNvSpPr txBox="1"/>
          <p:nvPr/>
        </p:nvSpPr>
        <p:spPr>
          <a:xfrm>
            <a:off x="3267075" y="703847"/>
            <a:ext cx="5657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D" sz="3600" b="1" dirty="0">
                <a:ea typeface="Noto Sans JP Medium" panose="020B0600000000000000" pitchFamily="34" charset="-128"/>
                <a:cs typeface="Noto Sans" panose="020B0502040504020204" pitchFamily="34" charset="0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27DB4-ACC7-417B-951A-C10868C702F5}"/>
              </a:ext>
            </a:extLst>
          </p:cNvPr>
          <p:cNvSpPr txBox="1"/>
          <p:nvPr/>
        </p:nvSpPr>
        <p:spPr>
          <a:xfrm>
            <a:off x="1249240" y="2437298"/>
            <a:ext cx="9693520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From the above, Random Forest, Decision Tree, Naive Bayes, and Logistic Regression models were trained and evaluated.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81D3B-CD3A-230E-1D5D-4A9E8D1543A0}"/>
              </a:ext>
            </a:extLst>
          </p:cNvPr>
          <p:cNvSpPr txBox="1"/>
          <p:nvPr/>
        </p:nvSpPr>
        <p:spPr>
          <a:xfrm>
            <a:off x="1249240" y="3250849"/>
            <a:ext cx="9693520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Random Forest demonstrated the highest accuracy, while Decision Tree and Naive Bayes also performed well.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D9E2-94E7-36DF-AFC8-5A5BC38FAFC1}"/>
              </a:ext>
            </a:extLst>
          </p:cNvPr>
          <p:cNvSpPr txBox="1"/>
          <p:nvPr/>
        </p:nvSpPr>
        <p:spPr>
          <a:xfrm>
            <a:off x="1249240" y="4129936"/>
            <a:ext cx="9693520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Logistic regression showed less accuracy than the rest of the models.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0196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732BD-ACF0-4F1B-8684-829E7D0D7E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A8A6226-7E98-4472-A2AB-7A359448BDE8}"/>
              </a:ext>
            </a:extLst>
          </p:cNvPr>
          <p:cNvSpPr/>
          <p:nvPr/>
        </p:nvSpPr>
        <p:spPr>
          <a:xfrm flipH="1">
            <a:off x="-2" y="-1"/>
            <a:ext cx="12192001" cy="6719787"/>
          </a:xfrm>
          <a:custGeom>
            <a:avLst/>
            <a:gdLst>
              <a:gd name="connsiteX0" fmla="*/ 370414 w 11210925"/>
              <a:gd name="connsiteY0" fmla="*/ 4961464 h 6179054"/>
              <a:gd name="connsiteX1" fmla="*/ 370414 w 11210925"/>
              <a:gd name="connsiteY1" fmla="*/ 4961464 h 6179054"/>
              <a:gd name="connsiteX2" fmla="*/ 370414 w 11210925"/>
              <a:gd name="connsiteY2" fmla="*/ 4961465 h 6179054"/>
              <a:gd name="connsiteX3" fmla="*/ 0 w 11210925"/>
              <a:gd name="connsiteY3" fmla="*/ 0 h 6179054"/>
              <a:gd name="connsiteX4" fmla="*/ 11210925 w 11210925"/>
              <a:gd name="connsiteY4" fmla="*/ 0 h 6179054"/>
              <a:gd name="connsiteX5" fmla="*/ 6249461 w 11210925"/>
              <a:gd name="connsiteY5" fmla="*/ 4961464 h 6179054"/>
              <a:gd name="connsiteX6" fmla="*/ 525506 w 11210925"/>
              <a:gd name="connsiteY6" fmla="*/ 5108907 h 6179054"/>
              <a:gd name="connsiteX7" fmla="*/ 370414 w 11210925"/>
              <a:gd name="connsiteY7" fmla="*/ 4961464 h 6179054"/>
              <a:gd name="connsiteX8" fmla="*/ 222972 w 11210925"/>
              <a:gd name="connsiteY8" fmla="*/ 4806372 h 6179054"/>
              <a:gd name="connsiteX9" fmla="*/ 85042 w 11210925"/>
              <a:gd name="connsiteY9" fmla="*/ 4645739 h 6179054"/>
              <a:gd name="connsiteX10" fmla="*/ 0 w 11210925"/>
              <a:gd name="connsiteY10" fmla="*/ 4535939 h 617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10925" h="6179054">
                <a:moveTo>
                  <a:pt x="370414" y="4961464"/>
                </a:moveTo>
                <a:lnTo>
                  <a:pt x="370414" y="4961464"/>
                </a:lnTo>
                <a:lnTo>
                  <a:pt x="370414" y="4961465"/>
                </a:lnTo>
                <a:close/>
                <a:moveTo>
                  <a:pt x="0" y="0"/>
                </a:moveTo>
                <a:lnTo>
                  <a:pt x="11210925" y="0"/>
                </a:lnTo>
                <a:lnTo>
                  <a:pt x="6249461" y="4961464"/>
                </a:lnTo>
                <a:cubicBezTo>
                  <a:pt x="4676740" y="6534185"/>
                  <a:pt x="2157392" y="6583333"/>
                  <a:pt x="525506" y="5108907"/>
                </a:cubicBezTo>
                <a:lnTo>
                  <a:pt x="370414" y="4961464"/>
                </a:lnTo>
                <a:lnTo>
                  <a:pt x="222972" y="4806372"/>
                </a:lnTo>
                <a:cubicBezTo>
                  <a:pt x="175410" y="4753731"/>
                  <a:pt x="129433" y="4700166"/>
                  <a:pt x="85042" y="4645739"/>
                </a:cubicBezTo>
                <a:lnTo>
                  <a:pt x="0" y="4535939"/>
                </a:lnTo>
                <a:close/>
              </a:path>
            </a:pathLst>
          </a:custGeom>
          <a:gradFill>
            <a:gsLst>
              <a:gs pos="0">
                <a:srgbClr val="F88320">
                  <a:alpha val="75000"/>
                </a:srgbClr>
              </a:gs>
              <a:gs pos="100000">
                <a:srgbClr val="A02FB2">
                  <a:alpha val="97000"/>
                </a:srgbClr>
              </a:gs>
              <a:gs pos="62000">
                <a:srgbClr val="DC3E5B">
                  <a:alpha val="9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82A69-E8DD-423F-8AD1-EEE14C55B5DC}"/>
              </a:ext>
            </a:extLst>
          </p:cNvPr>
          <p:cNvSpPr txBox="1"/>
          <p:nvPr/>
        </p:nvSpPr>
        <p:spPr>
          <a:xfrm>
            <a:off x="4391160" y="2027289"/>
            <a:ext cx="7028680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9000" b="1" dirty="0">
                <a:solidFill>
                  <a:schemeClr val="bg2"/>
                </a:solidFill>
                <a:ea typeface="Noto Sans JP Medium" panose="020B0600000000000000" pitchFamily="34" charset="-128"/>
                <a:cs typeface="Noto Sans" panose="020B0502040504020204" pitchFamily="34" charset="0"/>
              </a:rPr>
              <a:t>Thank You</a:t>
            </a:r>
            <a:endParaRPr lang="en-ID" sz="9000" b="1" dirty="0">
              <a:solidFill>
                <a:schemeClr val="bg2"/>
              </a:solidFill>
              <a:ea typeface="Noto Sans JP Medium" panose="020B0600000000000000" pitchFamily="34" charset="-128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95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DFA57C-24F6-4ADE-B83F-F4E99D896F9A}"/>
              </a:ext>
            </a:extLst>
          </p:cNvPr>
          <p:cNvSpPr txBox="1"/>
          <p:nvPr/>
        </p:nvSpPr>
        <p:spPr>
          <a:xfrm>
            <a:off x="1087350" y="2751595"/>
            <a:ext cx="10017299" cy="212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Gender is strongly associated with voice.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relationship between gender and voice has potential implications for various fields.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In this project, we explore the application of machine learning to predict gender based on voice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CC653-BBD9-4E2C-B838-DB7C75B41FBE}"/>
              </a:ext>
            </a:extLst>
          </p:cNvPr>
          <p:cNvSpPr txBox="1"/>
          <p:nvPr/>
        </p:nvSpPr>
        <p:spPr>
          <a:xfrm>
            <a:off x="3955471" y="838972"/>
            <a:ext cx="428105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400" b="1" dirty="0">
                <a:latin typeface="+mj-lt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D0BFA-B47F-4D47-8252-0B29C2722591}"/>
              </a:ext>
            </a:extLst>
          </p:cNvPr>
          <p:cNvSpPr txBox="1"/>
          <p:nvPr/>
        </p:nvSpPr>
        <p:spPr>
          <a:xfrm>
            <a:off x="8779692" y="2843100"/>
            <a:ext cx="1719217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1200" dirty="0">
                <a:solidFill>
                  <a:schemeClr val="bg2"/>
                </a:solidFill>
              </a:rPr>
              <a:t>Write Something About Here</a:t>
            </a:r>
          </a:p>
        </p:txBody>
      </p:sp>
    </p:spTree>
    <p:extLst>
      <p:ext uri="{BB962C8B-B14F-4D97-AF65-F5344CB8AC3E}">
        <p14:creationId xmlns:p14="http://schemas.microsoft.com/office/powerpoint/2010/main" val="368562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1B9414-06DD-4E0F-9313-1B9B68D7745D}"/>
              </a:ext>
            </a:extLst>
          </p:cNvPr>
          <p:cNvSpPr txBox="1"/>
          <p:nvPr/>
        </p:nvSpPr>
        <p:spPr>
          <a:xfrm>
            <a:off x="1087580" y="2123060"/>
            <a:ext cx="9610899" cy="42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/>
              <a:t>	https://www.kaggle.com/datasets/primaryobjects/voicegender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BB406-0178-4262-8A46-9C9E2DA35BEA}"/>
              </a:ext>
            </a:extLst>
          </p:cNvPr>
          <p:cNvSpPr txBox="1"/>
          <p:nvPr/>
        </p:nvSpPr>
        <p:spPr>
          <a:xfrm>
            <a:off x="1087581" y="819150"/>
            <a:ext cx="2376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400" b="1" dirty="0">
                <a:latin typeface="+mj-lt"/>
              </a:rPr>
              <a:t>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BA0D96-2684-4439-A517-E303BCC8579D}"/>
              </a:ext>
            </a:extLst>
          </p:cNvPr>
          <p:cNvSpPr txBox="1"/>
          <p:nvPr/>
        </p:nvSpPr>
        <p:spPr>
          <a:xfrm>
            <a:off x="4596494" y="3741225"/>
            <a:ext cx="2688885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Reviewed the prominent literature in the area and identified</a:t>
            </a:r>
            <a:endParaRPr lang="en-ID" sz="1200" dirty="0">
              <a:solidFill>
                <a:schemeClr val="bg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27A7EC-66CD-47FD-B8D5-0904DCB69CDE}"/>
              </a:ext>
            </a:extLst>
          </p:cNvPr>
          <p:cNvSpPr txBox="1"/>
          <p:nvPr/>
        </p:nvSpPr>
        <p:spPr>
          <a:xfrm>
            <a:off x="1087581" y="1695993"/>
            <a:ext cx="3475635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We get dataset from </a:t>
            </a:r>
            <a:r>
              <a:rPr lang="en-US" b="1" dirty="0" err="1"/>
              <a:t>kaggle</a:t>
            </a:r>
            <a:endParaRPr lang="en-ID" b="1" dirty="0"/>
          </a:p>
        </p:txBody>
      </p:sp>
      <p:sp>
        <p:nvSpPr>
          <p:cNvPr id="18" name="Shape 4827">
            <a:extLst>
              <a:ext uri="{FF2B5EF4-FFF2-40B4-BE49-F238E27FC236}">
                <a16:creationId xmlns:a16="http://schemas.microsoft.com/office/drawing/2014/main" id="{A5AFD147-9991-4FB8-82B4-E2C4D66418E9}"/>
              </a:ext>
            </a:extLst>
          </p:cNvPr>
          <p:cNvSpPr/>
          <p:nvPr/>
        </p:nvSpPr>
        <p:spPr>
          <a:xfrm>
            <a:off x="3258774" y="3944719"/>
            <a:ext cx="279328" cy="2793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  <a:moveTo>
                  <a:pt x="88494" y="38988"/>
                </a:moveTo>
                <a:cubicBezTo>
                  <a:pt x="86327" y="40255"/>
                  <a:pt x="83933" y="41172"/>
                  <a:pt x="81388" y="41666"/>
                </a:cubicBezTo>
                <a:cubicBezTo>
                  <a:pt x="79344" y="39522"/>
                  <a:pt x="76438" y="38188"/>
                  <a:pt x="73216" y="38188"/>
                </a:cubicBezTo>
                <a:cubicBezTo>
                  <a:pt x="67038" y="38188"/>
                  <a:pt x="62027" y="43122"/>
                  <a:pt x="62027" y="49200"/>
                </a:cubicBezTo>
                <a:cubicBezTo>
                  <a:pt x="62027" y="50061"/>
                  <a:pt x="62127" y="50900"/>
                  <a:pt x="62316" y="51711"/>
                </a:cubicBezTo>
                <a:cubicBezTo>
                  <a:pt x="53016" y="51250"/>
                  <a:pt x="44772" y="46866"/>
                  <a:pt x="39250" y="40200"/>
                </a:cubicBezTo>
                <a:cubicBezTo>
                  <a:pt x="38288" y="41833"/>
                  <a:pt x="37738" y="43716"/>
                  <a:pt x="37738" y="45738"/>
                </a:cubicBezTo>
                <a:cubicBezTo>
                  <a:pt x="37738" y="49561"/>
                  <a:pt x="39711" y="52933"/>
                  <a:pt x="42716" y="54905"/>
                </a:cubicBezTo>
                <a:cubicBezTo>
                  <a:pt x="40883" y="54850"/>
                  <a:pt x="39155" y="54355"/>
                  <a:pt x="37644" y="53527"/>
                </a:cubicBezTo>
                <a:cubicBezTo>
                  <a:pt x="37644" y="53577"/>
                  <a:pt x="37644" y="53616"/>
                  <a:pt x="37644" y="53666"/>
                </a:cubicBezTo>
                <a:cubicBezTo>
                  <a:pt x="37644" y="59005"/>
                  <a:pt x="41505" y="63455"/>
                  <a:pt x="46622" y="64466"/>
                </a:cubicBezTo>
                <a:cubicBezTo>
                  <a:pt x="45683" y="64722"/>
                  <a:pt x="44694" y="64850"/>
                  <a:pt x="43672" y="64850"/>
                </a:cubicBezTo>
                <a:cubicBezTo>
                  <a:pt x="42955" y="64850"/>
                  <a:pt x="42250" y="64783"/>
                  <a:pt x="41572" y="64655"/>
                </a:cubicBezTo>
                <a:cubicBezTo>
                  <a:pt x="42994" y="69033"/>
                  <a:pt x="47127" y="72216"/>
                  <a:pt x="52022" y="72305"/>
                </a:cubicBezTo>
                <a:cubicBezTo>
                  <a:pt x="48188" y="75261"/>
                  <a:pt x="43366" y="77016"/>
                  <a:pt x="38122" y="77016"/>
                </a:cubicBezTo>
                <a:cubicBezTo>
                  <a:pt x="37216" y="77016"/>
                  <a:pt x="36333" y="76972"/>
                  <a:pt x="35455" y="76872"/>
                </a:cubicBezTo>
                <a:cubicBezTo>
                  <a:pt x="40411" y="79988"/>
                  <a:pt x="46288" y="81816"/>
                  <a:pt x="52611" y="81816"/>
                </a:cubicBezTo>
                <a:cubicBezTo>
                  <a:pt x="73194" y="81816"/>
                  <a:pt x="84450" y="65033"/>
                  <a:pt x="84450" y="50477"/>
                </a:cubicBezTo>
                <a:cubicBezTo>
                  <a:pt x="84450" y="50000"/>
                  <a:pt x="84438" y="49527"/>
                  <a:pt x="84416" y="49055"/>
                </a:cubicBezTo>
                <a:cubicBezTo>
                  <a:pt x="86600" y="47500"/>
                  <a:pt x="88500" y="45561"/>
                  <a:pt x="90000" y="43355"/>
                </a:cubicBezTo>
                <a:cubicBezTo>
                  <a:pt x="87994" y="44227"/>
                  <a:pt x="85838" y="44816"/>
                  <a:pt x="83572" y="45083"/>
                </a:cubicBezTo>
                <a:cubicBezTo>
                  <a:pt x="85883" y="43722"/>
                  <a:pt x="87655" y="41566"/>
                  <a:pt x="88494" y="38988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Shape 4828">
            <a:extLst>
              <a:ext uri="{FF2B5EF4-FFF2-40B4-BE49-F238E27FC236}">
                <a16:creationId xmlns:a16="http://schemas.microsoft.com/office/drawing/2014/main" id="{170A6088-9264-45AE-9D24-520837E34CBA}"/>
              </a:ext>
            </a:extLst>
          </p:cNvPr>
          <p:cNvSpPr/>
          <p:nvPr/>
        </p:nvSpPr>
        <p:spPr>
          <a:xfrm>
            <a:off x="3695097" y="3944719"/>
            <a:ext cx="279328" cy="2793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5422" y="47044"/>
                </a:moveTo>
                <a:cubicBezTo>
                  <a:pt x="65422" y="44838"/>
                  <a:pt x="65650" y="43655"/>
                  <a:pt x="69044" y="43655"/>
                </a:cubicBezTo>
                <a:lnTo>
                  <a:pt x="73577" y="43655"/>
                </a:lnTo>
                <a:lnTo>
                  <a:pt x="73577" y="35450"/>
                </a:lnTo>
                <a:lnTo>
                  <a:pt x="66322" y="35450"/>
                </a:lnTo>
                <a:cubicBezTo>
                  <a:pt x="57605" y="35450"/>
                  <a:pt x="54533" y="39555"/>
                  <a:pt x="54533" y="46461"/>
                </a:cubicBezTo>
                <a:lnTo>
                  <a:pt x="54533" y="51788"/>
                </a:lnTo>
                <a:lnTo>
                  <a:pt x="49094" y="51788"/>
                </a:lnTo>
                <a:lnTo>
                  <a:pt x="49094" y="60000"/>
                </a:lnTo>
                <a:lnTo>
                  <a:pt x="54533" y="60000"/>
                </a:lnTo>
                <a:lnTo>
                  <a:pt x="54533" y="84550"/>
                </a:lnTo>
                <a:lnTo>
                  <a:pt x="65411" y="84550"/>
                </a:lnTo>
                <a:lnTo>
                  <a:pt x="65411" y="60000"/>
                </a:lnTo>
                <a:lnTo>
                  <a:pt x="72672" y="60000"/>
                </a:lnTo>
                <a:lnTo>
                  <a:pt x="73633" y="51788"/>
                </a:lnTo>
                <a:lnTo>
                  <a:pt x="65411" y="51788"/>
                </a:lnTo>
                <a:cubicBezTo>
                  <a:pt x="65411" y="51788"/>
                  <a:pt x="65422" y="47044"/>
                  <a:pt x="65422" y="47044"/>
                </a:cubicBezTo>
                <a:close/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Shape 4830">
            <a:extLst>
              <a:ext uri="{FF2B5EF4-FFF2-40B4-BE49-F238E27FC236}">
                <a16:creationId xmlns:a16="http://schemas.microsoft.com/office/drawing/2014/main" id="{AE7929BF-E9D2-4468-9AA3-C36D31464553}"/>
              </a:ext>
            </a:extLst>
          </p:cNvPr>
          <p:cNvSpPr/>
          <p:nvPr/>
        </p:nvSpPr>
        <p:spPr>
          <a:xfrm>
            <a:off x="1949805" y="3944719"/>
            <a:ext cx="279328" cy="2793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9288" y="35455"/>
                </a:moveTo>
                <a:cubicBezTo>
                  <a:pt x="58133" y="35605"/>
                  <a:pt x="56972" y="35750"/>
                  <a:pt x="55805" y="35888"/>
                </a:cubicBezTo>
                <a:cubicBezTo>
                  <a:pt x="53622" y="36433"/>
                  <a:pt x="51238" y="36944"/>
                  <a:pt x="49472" y="37977"/>
                </a:cubicBezTo>
                <a:cubicBezTo>
                  <a:pt x="44750" y="40738"/>
                  <a:pt x="41483" y="43961"/>
                  <a:pt x="39294" y="49200"/>
                </a:cubicBezTo>
                <a:cubicBezTo>
                  <a:pt x="38938" y="50050"/>
                  <a:pt x="38927" y="50872"/>
                  <a:pt x="38666" y="51811"/>
                </a:cubicBezTo>
                <a:cubicBezTo>
                  <a:pt x="36988" y="57916"/>
                  <a:pt x="39966" y="64238"/>
                  <a:pt x="43577" y="66422"/>
                </a:cubicBezTo>
                <a:cubicBezTo>
                  <a:pt x="44272" y="66844"/>
                  <a:pt x="45855" y="67588"/>
                  <a:pt x="46433" y="66594"/>
                </a:cubicBezTo>
                <a:cubicBezTo>
                  <a:pt x="46755" y="66050"/>
                  <a:pt x="46683" y="65322"/>
                  <a:pt x="46883" y="64683"/>
                </a:cubicBezTo>
                <a:cubicBezTo>
                  <a:pt x="47011" y="64266"/>
                  <a:pt x="47422" y="63472"/>
                  <a:pt x="47327" y="62944"/>
                </a:cubicBezTo>
                <a:cubicBezTo>
                  <a:pt x="47166" y="62055"/>
                  <a:pt x="46211" y="61488"/>
                  <a:pt x="45811" y="60772"/>
                </a:cubicBezTo>
                <a:cubicBezTo>
                  <a:pt x="44994" y="59316"/>
                  <a:pt x="44955" y="58022"/>
                  <a:pt x="44555" y="56072"/>
                </a:cubicBezTo>
                <a:cubicBezTo>
                  <a:pt x="44588" y="55811"/>
                  <a:pt x="44616" y="55550"/>
                  <a:pt x="44650" y="55288"/>
                </a:cubicBezTo>
                <a:cubicBezTo>
                  <a:pt x="44766" y="53105"/>
                  <a:pt x="45133" y="51533"/>
                  <a:pt x="45811" y="49983"/>
                </a:cubicBezTo>
                <a:cubicBezTo>
                  <a:pt x="47783" y="45427"/>
                  <a:pt x="50955" y="42888"/>
                  <a:pt x="56077" y="41372"/>
                </a:cubicBezTo>
                <a:cubicBezTo>
                  <a:pt x="57222" y="41033"/>
                  <a:pt x="60455" y="40488"/>
                  <a:pt x="62150" y="40850"/>
                </a:cubicBezTo>
                <a:cubicBezTo>
                  <a:pt x="63161" y="41027"/>
                  <a:pt x="64172" y="41194"/>
                  <a:pt x="65183" y="41372"/>
                </a:cubicBezTo>
                <a:cubicBezTo>
                  <a:pt x="68850" y="42527"/>
                  <a:pt x="71522" y="44655"/>
                  <a:pt x="72950" y="47983"/>
                </a:cubicBezTo>
                <a:cubicBezTo>
                  <a:pt x="73844" y="50055"/>
                  <a:pt x="74105" y="54022"/>
                  <a:pt x="73483" y="56683"/>
                </a:cubicBezTo>
                <a:cubicBezTo>
                  <a:pt x="73188" y="57938"/>
                  <a:pt x="73238" y="59022"/>
                  <a:pt x="72861" y="60161"/>
                </a:cubicBezTo>
                <a:cubicBezTo>
                  <a:pt x="71472" y="64383"/>
                  <a:pt x="69433" y="68294"/>
                  <a:pt x="64822" y="69377"/>
                </a:cubicBezTo>
                <a:cubicBezTo>
                  <a:pt x="61783" y="70100"/>
                  <a:pt x="59505" y="68244"/>
                  <a:pt x="58755" y="66338"/>
                </a:cubicBezTo>
                <a:cubicBezTo>
                  <a:pt x="58544" y="65811"/>
                  <a:pt x="58188" y="64872"/>
                  <a:pt x="58400" y="63988"/>
                </a:cubicBezTo>
                <a:cubicBezTo>
                  <a:pt x="59200" y="60561"/>
                  <a:pt x="60361" y="57494"/>
                  <a:pt x="61255" y="54072"/>
                </a:cubicBezTo>
                <a:cubicBezTo>
                  <a:pt x="62105" y="50811"/>
                  <a:pt x="60488" y="48238"/>
                  <a:pt x="57950" y="47638"/>
                </a:cubicBezTo>
                <a:cubicBezTo>
                  <a:pt x="54794" y="46883"/>
                  <a:pt x="52355" y="49811"/>
                  <a:pt x="51522" y="51722"/>
                </a:cubicBezTo>
                <a:cubicBezTo>
                  <a:pt x="50861" y="53244"/>
                  <a:pt x="50461" y="56050"/>
                  <a:pt x="50983" y="58072"/>
                </a:cubicBezTo>
                <a:cubicBezTo>
                  <a:pt x="51150" y="58716"/>
                  <a:pt x="51927" y="60433"/>
                  <a:pt x="51788" y="61033"/>
                </a:cubicBezTo>
                <a:cubicBezTo>
                  <a:pt x="51183" y="63677"/>
                  <a:pt x="50488" y="66522"/>
                  <a:pt x="49738" y="69122"/>
                </a:cubicBezTo>
                <a:cubicBezTo>
                  <a:pt x="48955" y="71827"/>
                  <a:pt x="48533" y="74594"/>
                  <a:pt x="47772" y="77211"/>
                </a:cubicBezTo>
                <a:cubicBezTo>
                  <a:pt x="47422" y="78411"/>
                  <a:pt x="47438" y="79700"/>
                  <a:pt x="47150" y="80950"/>
                </a:cubicBezTo>
                <a:lnTo>
                  <a:pt x="47150" y="82777"/>
                </a:lnTo>
                <a:cubicBezTo>
                  <a:pt x="46888" y="83933"/>
                  <a:pt x="47083" y="85988"/>
                  <a:pt x="47327" y="87127"/>
                </a:cubicBezTo>
                <a:cubicBezTo>
                  <a:pt x="47483" y="87861"/>
                  <a:pt x="47233" y="88766"/>
                  <a:pt x="47594" y="89300"/>
                </a:cubicBezTo>
                <a:cubicBezTo>
                  <a:pt x="47600" y="89688"/>
                  <a:pt x="47650" y="89777"/>
                  <a:pt x="47772" y="90000"/>
                </a:cubicBezTo>
                <a:cubicBezTo>
                  <a:pt x="48888" y="89966"/>
                  <a:pt x="50433" y="87027"/>
                  <a:pt x="50983" y="86172"/>
                </a:cubicBezTo>
                <a:cubicBezTo>
                  <a:pt x="52050" y="84533"/>
                  <a:pt x="53033" y="82783"/>
                  <a:pt x="53844" y="80866"/>
                </a:cubicBezTo>
                <a:cubicBezTo>
                  <a:pt x="54572" y="79138"/>
                  <a:pt x="54688" y="77227"/>
                  <a:pt x="55272" y="75383"/>
                </a:cubicBezTo>
                <a:cubicBezTo>
                  <a:pt x="55694" y="74050"/>
                  <a:pt x="56294" y="72494"/>
                  <a:pt x="56433" y="71033"/>
                </a:cubicBezTo>
                <a:lnTo>
                  <a:pt x="56522" y="71033"/>
                </a:lnTo>
                <a:cubicBezTo>
                  <a:pt x="56755" y="71833"/>
                  <a:pt x="57594" y="72416"/>
                  <a:pt x="58222" y="72861"/>
                </a:cubicBezTo>
                <a:cubicBezTo>
                  <a:pt x="60183" y="74261"/>
                  <a:pt x="63561" y="75555"/>
                  <a:pt x="67233" y="74688"/>
                </a:cubicBezTo>
                <a:cubicBezTo>
                  <a:pt x="71388" y="73705"/>
                  <a:pt x="74700" y="71755"/>
                  <a:pt x="76877" y="68855"/>
                </a:cubicBezTo>
                <a:cubicBezTo>
                  <a:pt x="78483" y="66727"/>
                  <a:pt x="79694" y="64261"/>
                  <a:pt x="80627" y="61466"/>
                </a:cubicBezTo>
                <a:cubicBezTo>
                  <a:pt x="81088" y="60094"/>
                  <a:pt x="81183" y="58572"/>
                  <a:pt x="81522" y="57116"/>
                </a:cubicBezTo>
                <a:cubicBezTo>
                  <a:pt x="82372" y="53466"/>
                  <a:pt x="81238" y="49072"/>
                  <a:pt x="80183" y="46677"/>
                </a:cubicBezTo>
                <a:cubicBezTo>
                  <a:pt x="76977" y="39433"/>
                  <a:pt x="70166" y="35300"/>
                  <a:pt x="59288" y="35455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" name="Shape 4833">
            <a:extLst>
              <a:ext uri="{FF2B5EF4-FFF2-40B4-BE49-F238E27FC236}">
                <a16:creationId xmlns:a16="http://schemas.microsoft.com/office/drawing/2014/main" id="{34E3EACE-D352-4886-9444-DDCD03232139}"/>
              </a:ext>
            </a:extLst>
          </p:cNvPr>
          <p:cNvSpPr/>
          <p:nvPr/>
        </p:nvSpPr>
        <p:spPr>
          <a:xfrm>
            <a:off x="2822451" y="3944719"/>
            <a:ext cx="279328" cy="2793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4611" y="51777"/>
                </a:moveTo>
                <a:cubicBezTo>
                  <a:pt x="66527" y="51777"/>
                  <a:pt x="65444" y="56644"/>
                  <a:pt x="65444" y="56644"/>
                </a:cubicBezTo>
                <a:lnTo>
                  <a:pt x="65455" y="51816"/>
                </a:lnTo>
                <a:lnTo>
                  <a:pt x="54544" y="51816"/>
                </a:lnTo>
                <a:lnTo>
                  <a:pt x="54544" y="81816"/>
                </a:lnTo>
                <a:lnTo>
                  <a:pt x="65455" y="81816"/>
                </a:lnTo>
                <a:lnTo>
                  <a:pt x="65455" y="65455"/>
                </a:lnTo>
                <a:cubicBezTo>
                  <a:pt x="65455" y="65455"/>
                  <a:pt x="65455" y="59961"/>
                  <a:pt x="70088" y="59961"/>
                </a:cubicBezTo>
                <a:cubicBezTo>
                  <a:pt x="72700" y="59961"/>
                  <a:pt x="73638" y="62400"/>
                  <a:pt x="73638" y="65455"/>
                </a:cubicBezTo>
                <a:lnTo>
                  <a:pt x="73638" y="81816"/>
                </a:lnTo>
                <a:lnTo>
                  <a:pt x="84544" y="81816"/>
                </a:lnTo>
                <a:lnTo>
                  <a:pt x="84544" y="65455"/>
                </a:lnTo>
                <a:cubicBezTo>
                  <a:pt x="84544" y="56916"/>
                  <a:pt x="80833" y="51777"/>
                  <a:pt x="74611" y="51777"/>
                </a:cubicBezTo>
                <a:moveTo>
                  <a:pt x="38183" y="81816"/>
                </a:moveTo>
                <a:lnTo>
                  <a:pt x="49050" y="81816"/>
                </a:lnTo>
                <a:lnTo>
                  <a:pt x="49050" y="51777"/>
                </a:lnTo>
                <a:lnTo>
                  <a:pt x="38183" y="51777"/>
                </a:lnTo>
                <a:cubicBezTo>
                  <a:pt x="38183" y="51777"/>
                  <a:pt x="38183" y="81816"/>
                  <a:pt x="38183" y="81816"/>
                </a:cubicBezTo>
                <a:close/>
                <a:moveTo>
                  <a:pt x="43616" y="38183"/>
                </a:moveTo>
                <a:cubicBezTo>
                  <a:pt x="40616" y="38183"/>
                  <a:pt x="38183" y="40627"/>
                  <a:pt x="38183" y="43644"/>
                </a:cubicBezTo>
                <a:cubicBezTo>
                  <a:pt x="38183" y="46661"/>
                  <a:pt x="40616" y="49105"/>
                  <a:pt x="43616" y="49105"/>
                </a:cubicBezTo>
                <a:cubicBezTo>
                  <a:pt x="46616" y="49105"/>
                  <a:pt x="49050" y="46661"/>
                  <a:pt x="49050" y="43644"/>
                </a:cubicBezTo>
                <a:cubicBezTo>
                  <a:pt x="49050" y="40627"/>
                  <a:pt x="46616" y="38183"/>
                  <a:pt x="43616" y="38183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Shape 4837">
            <a:extLst>
              <a:ext uri="{FF2B5EF4-FFF2-40B4-BE49-F238E27FC236}">
                <a16:creationId xmlns:a16="http://schemas.microsoft.com/office/drawing/2014/main" id="{206B0E4D-D99A-4620-B008-471A9B262581}"/>
              </a:ext>
            </a:extLst>
          </p:cNvPr>
          <p:cNvSpPr/>
          <p:nvPr/>
        </p:nvSpPr>
        <p:spPr>
          <a:xfrm>
            <a:off x="4131419" y="3944719"/>
            <a:ext cx="279328" cy="2793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81816" y="76361"/>
                </a:moveTo>
                <a:cubicBezTo>
                  <a:pt x="81816" y="79372"/>
                  <a:pt x="79372" y="81816"/>
                  <a:pt x="76361" y="81816"/>
                </a:cubicBezTo>
                <a:lnTo>
                  <a:pt x="43638" y="81816"/>
                </a:lnTo>
                <a:cubicBezTo>
                  <a:pt x="40627" y="81816"/>
                  <a:pt x="38183" y="79372"/>
                  <a:pt x="38183" y="76361"/>
                </a:cubicBezTo>
                <a:lnTo>
                  <a:pt x="38183" y="57272"/>
                </a:lnTo>
                <a:lnTo>
                  <a:pt x="43911" y="57272"/>
                </a:lnTo>
                <a:cubicBezTo>
                  <a:pt x="43761" y="58166"/>
                  <a:pt x="43638" y="59066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3" y="76361"/>
                  <a:pt x="76361" y="69038"/>
                  <a:pt x="76361" y="60000"/>
                </a:cubicBezTo>
                <a:cubicBezTo>
                  <a:pt x="76361" y="59066"/>
                  <a:pt x="76238" y="58166"/>
                  <a:pt x="76088" y="57272"/>
                </a:cubicBezTo>
                <a:lnTo>
                  <a:pt x="81816" y="57272"/>
                </a:lnTo>
                <a:cubicBezTo>
                  <a:pt x="81816" y="57272"/>
                  <a:pt x="81816" y="76361"/>
                  <a:pt x="81816" y="76361"/>
                </a:cubicBezTo>
                <a:close/>
                <a:moveTo>
                  <a:pt x="60000" y="49088"/>
                </a:move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moveTo>
                  <a:pt x="70911" y="40911"/>
                </a:moveTo>
                <a:lnTo>
                  <a:pt x="79088" y="40911"/>
                </a:lnTo>
                <a:lnTo>
                  <a:pt x="79088" y="49088"/>
                </a:lnTo>
                <a:lnTo>
                  <a:pt x="70911" y="49088"/>
                </a:lnTo>
                <a:cubicBezTo>
                  <a:pt x="70911" y="49088"/>
                  <a:pt x="70911" y="40911"/>
                  <a:pt x="70911" y="40911"/>
                </a:cubicBezTo>
                <a:close/>
                <a:moveTo>
                  <a:pt x="76361" y="32727"/>
                </a:moveTo>
                <a:lnTo>
                  <a:pt x="43638" y="32727"/>
                </a:lnTo>
                <a:cubicBezTo>
                  <a:pt x="37611" y="32727"/>
                  <a:pt x="32727" y="37611"/>
                  <a:pt x="32727" y="43638"/>
                </a:cubicBezTo>
                <a:lnTo>
                  <a:pt x="32727" y="76361"/>
                </a:lnTo>
                <a:cubicBezTo>
                  <a:pt x="32727" y="82388"/>
                  <a:pt x="37611" y="87272"/>
                  <a:pt x="43638" y="87272"/>
                </a:cubicBezTo>
                <a:lnTo>
                  <a:pt x="76361" y="87272"/>
                </a:lnTo>
                <a:cubicBezTo>
                  <a:pt x="82388" y="87272"/>
                  <a:pt x="87272" y="82388"/>
                  <a:pt x="87272" y="76361"/>
                </a:cubicBezTo>
                <a:lnTo>
                  <a:pt x="87272" y="43638"/>
                </a:lnTo>
                <a:cubicBezTo>
                  <a:pt x="87272" y="37611"/>
                  <a:pt x="82388" y="32727"/>
                  <a:pt x="76361" y="32727"/>
                </a:cubicBezTo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1" y="0"/>
                  <a:pt x="0" y="26861"/>
                  <a:pt x="0" y="60000"/>
                </a:cubicBezTo>
                <a:cubicBezTo>
                  <a:pt x="0" y="93138"/>
                  <a:pt x="26861" y="120000"/>
                  <a:pt x="60000" y="120000"/>
                </a:cubicBezTo>
                <a:cubicBezTo>
                  <a:pt x="93138" y="120000"/>
                  <a:pt x="120000" y="93138"/>
                  <a:pt x="120000" y="60000"/>
                </a:cubicBezTo>
                <a:cubicBezTo>
                  <a:pt x="120000" y="26861"/>
                  <a:pt x="93138" y="0"/>
                  <a:pt x="60000" y="0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Shape 4839">
            <a:extLst>
              <a:ext uri="{FF2B5EF4-FFF2-40B4-BE49-F238E27FC236}">
                <a16:creationId xmlns:a16="http://schemas.microsoft.com/office/drawing/2014/main" id="{631CEC15-EDFB-44F8-8DC4-B486C89DDF73}"/>
              </a:ext>
            </a:extLst>
          </p:cNvPr>
          <p:cNvSpPr/>
          <p:nvPr/>
        </p:nvSpPr>
        <p:spPr>
          <a:xfrm>
            <a:off x="2386128" y="3944719"/>
            <a:ext cx="279328" cy="27932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79088" y="57272"/>
                </a:moveTo>
                <a:cubicBezTo>
                  <a:pt x="75288" y="57272"/>
                  <a:pt x="71605" y="57783"/>
                  <a:pt x="68066" y="58644"/>
                </a:cubicBezTo>
                <a:cubicBezTo>
                  <a:pt x="67244" y="56616"/>
                  <a:pt x="66338" y="54633"/>
                  <a:pt x="65350" y="52688"/>
                </a:cubicBezTo>
                <a:cubicBezTo>
                  <a:pt x="71016" y="50005"/>
                  <a:pt x="76266" y="46611"/>
                  <a:pt x="81066" y="42677"/>
                </a:cubicBezTo>
                <a:cubicBezTo>
                  <a:pt x="84566" y="46933"/>
                  <a:pt x="86772" y="52261"/>
                  <a:pt x="87177" y="58094"/>
                </a:cubicBezTo>
                <a:cubicBezTo>
                  <a:pt x="84544" y="57611"/>
                  <a:pt x="81866" y="57272"/>
                  <a:pt x="79088" y="57272"/>
                </a:cubicBezTo>
                <a:moveTo>
                  <a:pt x="73477" y="83694"/>
                </a:moveTo>
                <a:cubicBezTo>
                  <a:pt x="73155" y="76783"/>
                  <a:pt x="71983" y="70100"/>
                  <a:pt x="69944" y="63794"/>
                </a:cubicBezTo>
                <a:cubicBezTo>
                  <a:pt x="72888" y="63116"/>
                  <a:pt x="75938" y="62727"/>
                  <a:pt x="79088" y="62727"/>
                </a:cubicBezTo>
                <a:cubicBezTo>
                  <a:pt x="81811" y="62727"/>
                  <a:pt x="84438" y="63100"/>
                  <a:pt x="87005" y="63616"/>
                </a:cubicBezTo>
                <a:cubicBezTo>
                  <a:pt x="85861" y="72227"/>
                  <a:pt x="80716" y="79566"/>
                  <a:pt x="73477" y="83694"/>
                </a:cubicBezTo>
                <a:moveTo>
                  <a:pt x="60000" y="87272"/>
                </a:moveTo>
                <a:cubicBezTo>
                  <a:pt x="54144" y="87272"/>
                  <a:pt x="48733" y="85411"/>
                  <a:pt x="44283" y="82266"/>
                </a:cubicBezTo>
                <a:cubicBezTo>
                  <a:pt x="49011" y="74605"/>
                  <a:pt x="56155" y="68600"/>
                  <a:pt x="64700" y="65383"/>
                </a:cubicBezTo>
                <a:cubicBezTo>
                  <a:pt x="66816" y="71905"/>
                  <a:pt x="68005" y="78838"/>
                  <a:pt x="68133" y="86038"/>
                </a:cubicBezTo>
                <a:cubicBezTo>
                  <a:pt x="65561" y="86838"/>
                  <a:pt x="62833" y="87272"/>
                  <a:pt x="60000" y="87272"/>
                </a:cubicBezTo>
                <a:moveTo>
                  <a:pt x="32727" y="60000"/>
                </a:moveTo>
                <a:cubicBezTo>
                  <a:pt x="42450" y="60000"/>
                  <a:pt x="51738" y="58166"/>
                  <a:pt x="60288" y="54850"/>
                </a:cubicBezTo>
                <a:cubicBezTo>
                  <a:pt x="61200" y="56622"/>
                  <a:pt x="62061" y="58416"/>
                  <a:pt x="62827" y="60266"/>
                </a:cubicBezTo>
                <a:cubicBezTo>
                  <a:pt x="53411" y="63800"/>
                  <a:pt x="45500" y="70322"/>
                  <a:pt x="40138" y="78650"/>
                </a:cubicBezTo>
                <a:cubicBezTo>
                  <a:pt x="35555" y="73772"/>
                  <a:pt x="32727" y="67222"/>
                  <a:pt x="32727" y="60000"/>
                </a:cubicBezTo>
                <a:moveTo>
                  <a:pt x="46433" y="36366"/>
                </a:moveTo>
                <a:cubicBezTo>
                  <a:pt x="50650" y="40438"/>
                  <a:pt x="54405" y="44994"/>
                  <a:pt x="57516" y="50000"/>
                </a:cubicBezTo>
                <a:cubicBezTo>
                  <a:pt x="49950" y="52827"/>
                  <a:pt x="41811" y="54450"/>
                  <a:pt x="33277" y="54516"/>
                </a:cubicBezTo>
                <a:cubicBezTo>
                  <a:pt x="34866" y="46744"/>
                  <a:pt x="39766" y="40200"/>
                  <a:pt x="46433" y="36366"/>
                </a:cubicBezTo>
                <a:moveTo>
                  <a:pt x="60000" y="32727"/>
                </a:moveTo>
                <a:cubicBezTo>
                  <a:pt x="66488" y="32727"/>
                  <a:pt x="72444" y="35000"/>
                  <a:pt x="77122" y="38788"/>
                </a:cubicBezTo>
                <a:cubicBezTo>
                  <a:pt x="72705" y="42344"/>
                  <a:pt x="67872" y="45411"/>
                  <a:pt x="62677" y="47844"/>
                </a:cubicBezTo>
                <a:cubicBezTo>
                  <a:pt x="59622" y="42788"/>
                  <a:pt x="55961" y="38161"/>
                  <a:pt x="51850" y="33966"/>
                </a:cubicBezTo>
                <a:cubicBezTo>
                  <a:pt x="54427" y="33166"/>
                  <a:pt x="57161" y="32727"/>
                  <a:pt x="60000" y="32727"/>
                </a:cubicBezTo>
                <a:moveTo>
                  <a:pt x="60000" y="27272"/>
                </a:moveTo>
                <a:cubicBezTo>
                  <a:pt x="41927" y="27272"/>
                  <a:pt x="27272" y="41927"/>
                  <a:pt x="27272" y="60000"/>
                </a:cubicBezTo>
                <a:cubicBezTo>
                  <a:pt x="27272" y="78072"/>
                  <a:pt x="41927" y="92727"/>
                  <a:pt x="60000" y="92727"/>
                </a:cubicBezTo>
                <a:cubicBezTo>
                  <a:pt x="78072" y="92727"/>
                  <a:pt x="92727" y="78072"/>
                  <a:pt x="92727" y="60000"/>
                </a:cubicBezTo>
                <a:cubicBezTo>
                  <a:pt x="92727" y="41927"/>
                  <a:pt x="78072" y="27272"/>
                  <a:pt x="60000" y="27272"/>
                </a:cubicBezTo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19038" tIns="19038" rIns="19038" bIns="19038" anchor="ctr" anchorCtr="0">
            <a:noAutofit/>
          </a:bodyPr>
          <a:lstStyle/>
          <a:p>
            <a:endParaRPr sz="15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F6AE8C-B079-1BFA-784A-DB5AB25DB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456" y="2764295"/>
            <a:ext cx="7367825" cy="38268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06485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2DB5F7-4AB8-4CBE-8660-89679B09C7D1}"/>
              </a:ext>
            </a:extLst>
          </p:cNvPr>
          <p:cNvSpPr txBox="1"/>
          <p:nvPr/>
        </p:nvSpPr>
        <p:spPr>
          <a:xfrm>
            <a:off x="4958081" y="2920958"/>
            <a:ext cx="6430174" cy="1287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b="1" dirty="0"/>
              <a:t>3168 voice data</a:t>
            </a:r>
            <a:br>
              <a:rPr lang="en-ID" b="1" dirty="0"/>
            </a:br>
            <a:r>
              <a:rPr lang="en-ID" b="1" dirty="0"/>
              <a:t>21 features</a:t>
            </a:r>
            <a:endParaRPr lang="ar-EG" b="1" dirty="0"/>
          </a:p>
          <a:p>
            <a:pPr algn="ctr">
              <a:lnSpc>
                <a:spcPct val="150000"/>
              </a:lnSpc>
            </a:pPr>
            <a:r>
              <a:rPr lang="en-US" b="1" dirty="0"/>
              <a:t>Half of the data are </a:t>
            </a:r>
            <a:r>
              <a:rPr lang="en-US" b="1" dirty="0">
                <a:solidFill>
                  <a:schemeClr val="accent2"/>
                </a:solidFill>
              </a:rPr>
              <a:t>male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/>
              <a:t>and the other half are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female</a:t>
            </a:r>
            <a:endParaRPr lang="en-ID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9585E-9D8D-4D1D-977D-25694F7942CF}"/>
              </a:ext>
            </a:extLst>
          </p:cNvPr>
          <p:cNvSpPr txBox="1"/>
          <p:nvPr/>
        </p:nvSpPr>
        <p:spPr>
          <a:xfrm>
            <a:off x="5283201" y="1425884"/>
            <a:ext cx="57799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D" sz="4400" b="1" dirty="0">
                <a:latin typeface="+mj-lt"/>
              </a:rPr>
              <a:t>Dataset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657E4-D76B-E028-7730-72B73407C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60" y="887404"/>
            <a:ext cx="2331840" cy="53543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90735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2DB5F7-4AB8-4CBE-8660-89679B09C7D1}"/>
              </a:ext>
            </a:extLst>
          </p:cNvPr>
          <p:cNvSpPr txBox="1"/>
          <p:nvPr/>
        </p:nvSpPr>
        <p:spPr>
          <a:xfrm>
            <a:off x="6715761" y="374890"/>
            <a:ext cx="4602479" cy="706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meanfreq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mean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sd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standard deviation of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C4043"/>
                </a:solidFill>
                <a:effectLst/>
              </a:rPr>
              <a:t>median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median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C4043"/>
                </a:solidFill>
                <a:effectLst/>
              </a:rPr>
              <a:t>Q25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first quantile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C4043"/>
                </a:solidFill>
                <a:effectLst/>
              </a:rPr>
              <a:t>Q75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third quantile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C4043"/>
                </a:solidFill>
                <a:effectLst/>
              </a:rPr>
              <a:t>IQR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</a:t>
            </a:r>
            <a:r>
              <a:rPr lang="en-US" sz="1600" i="0" dirty="0" err="1">
                <a:solidFill>
                  <a:srgbClr val="3C4043"/>
                </a:solidFill>
                <a:effectLst/>
              </a:rPr>
              <a:t>interquantile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 range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C4043"/>
                </a:solidFill>
                <a:effectLst/>
              </a:rPr>
              <a:t>skew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skewness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kurt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kurtosis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sp.ent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spectral entropy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sfm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spectral flatness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C4043"/>
                </a:solidFill>
                <a:effectLst/>
              </a:rPr>
              <a:t>mode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mode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C4043"/>
                </a:solidFill>
                <a:effectLst/>
              </a:rPr>
              <a:t>mode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mode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C4043"/>
                </a:solidFill>
                <a:effectLst/>
              </a:rPr>
              <a:t>centroid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frequency centroid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peakf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peak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meanfun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average of fundamental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minfun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minimum fundamental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maxfun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maximum fundamental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meandom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average of dominant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mindom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minimum of dominant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maxdom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maximum of dominant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dfrange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range of dominant frequency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 err="1">
                <a:solidFill>
                  <a:srgbClr val="3C4043"/>
                </a:solidFill>
                <a:effectLst/>
              </a:rPr>
              <a:t>modindx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modulation index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3C4043"/>
                </a:solidFill>
                <a:effectLst/>
              </a:rPr>
              <a:t>label</a:t>
            </a:r>
            <a:r>
              <a:rPr lang="en-US" sz="1600" i="0" dirty="0">
                <a:solidFill>
                  <a:srgbClr val="3C4043"/>
                </a:solidFill>
                <a:effectLst/>
              </a:rPr>
              <a:t>: male or female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3C4043"/>
              </a:solidFill>
              <a:effectLst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3C4043"/>
              </a:solidFill>
              <a:effectLst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D" sz="1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9585E-9D8D-4D1D-977D-25694F7942CF}"/>
              </a:ext>
            </a:extLst>
          </p:cNvPr>
          <p:cNvSpPr txBox="1"/>
          <p:nvPr/>
        </p:nvSpPr>
        <p:spPr>
          <a:xfrm>
            <a:off x="224626" y="2461855"/>
            <a:ext cx="5779934" cy="98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4400" b="1" dirty="0"/>
              <a:t>21 </a:t>
            </a:r>
            <a:r>
              <a:rPr lang="en-US" sz="4400" b="1" dirty="0"/>
              <a:t>F</a:t>
            </a:r>
            <a:r>
              <a:rPr lang="en-ID" sz="4400" b="1" dirty="0" err="1"/>
              <a:t>eatures</a:t>
            </a:r>
            <a:endParaRPr lang="ar-EG" sz="4400" b="1" dirty="0"/>
          </a:p>
        </p:txBody>
      </p:sp>
    </p:spTree>
    <p:extLst>
      <p:ext uri="{BB962C8B-B14F-4D97-AF65-F5344CB8AC3E}">
        <p14:creationId xmlns:p14="http://schemas.microsoft.com/office/powerpoint/2010/main" val="337339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B2068C-CD69-4FAE-884D-52F0DDE6B2B1}"/>
              </a:ext>
            </a:extLst>
          </p:cNvPr>
          <p:cNvSpPr txBox="1"/>
          <p:nvPr/>
        </p:nvSpPr>
        <p:spPr>
          <a:xfrm>
            <a:off x="1181100" y="939615"/>
            <a:ext cx="56578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i="0" dirty="0">
                <a:effectLst/>
              </a:rPr>
              <a:t>Data Visualization</a:t>
            </a:r>
            <a:endParaRPr lang="en-ID" sz="3600" dirty="0">
              <a:ea typeface="Noto Sans JP Medium" panose="020B0600000000000000" pitchFamily="34" charset="-128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071B7-295A-41D7-8CBB-6B9AD3755860}"/>
              </a:ext>
            </a:extLst>
          </p:cNvPr>
          <p:cNvSpPr txBox="1"/>
          <p:nvPr/>
        </p:nvSpPr>
        <p:spPr>
          <a:xfrm>
            <a:off x="1181100" y="1747871"/>
            <a:ext cx="8572500" cy="87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Pie chart depicting the distribution of male and female labels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Correlation heatmap for feature analysis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759BB-0850-4E3E-B1B9-969DE370103F}"/>
              </a:ext>
            </a:extLst>
          </p:cNvPr>
          <p:cNvSpPr txBox="1"/>
          <p:nvPr/>
        </p:nvSpPr>
        <p:spPr>
          <a:xfrm>
            <a:off x="1483971" y="3759098"/>
            <a:ext cx="2688885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Reviewed the prominent literature in the area and identified</a:t>
            </a:r>
            <a:endParaRPr lang="en-ID" sz="1200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C159E6-DE73-4A55-A0E5-143B82B19F9E}"/>
              </a:ext>
            </a:extLst>
          </p:cNvPr>
          <p:cNvSpPr txBox="1"/>
          <p:nvPr/>
        </p:nvSpPr>
        <p:spPr>
          <a:xfrm>
            <a:off x="1483971" y="4848021"/>
            <a:ext cx="2688885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2"/>
                </a:solidFill>
              </a:rPr>
              <a:t>Reviewed the prominent literature in the area and identified</a:t>
            </a:r>
            <a:endParaRPr lang="en-ID" sz="12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2D0502-7709-ED7C-93CB-31D9F1F52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089" y="2732903"/>
            <a:ext cx="4592320" cy="3829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09C7E-F732-20AB-0E76-63A5DA7EA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592" y="2697771"/>
            <a:ext cx="5107942" cy="38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0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62E4FB-7059-4520-A816-9A179852ED9E}"/>
              </a:ext>
            </a:extLst>
          </p:cNvPr>
          <p:cNvSpPr txBox="1"/>
          <p:nvPr/>
        </p:nvSpPr>
        <p:spPr>
          <a:xfrm>
            <a:off x="1078592" y="811708"/>
            <a:ext cx="47532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i="0" dirty="0">
                <a:effectLst/>
              </a:rPr>
              <a:t>Data Preprocessing</a:t>
            </a:r>
            <a:endParaRPr lang="en-ID" sz="3600" b="1" dirty="0">
              <a:ea typeface="Noto Sans JP Medium" panose="020B0600000000000000" pitchFamily="34" charset="-128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A3F34-8C40-4966-9ADA-E1B5BAA6BF6B}"/>
              </a:ext>
            </a:extLst>
          </p:cNvPr>
          <p:cNvSpPr txBox="1"/>
          <p:nvPr/>
        </p:nvSpPr>
        <p:spPr>
          <a:xfrm>
            <a:off x="1078592" y="1580050"/>
            <a:ext cx="9884048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Train-test split for model evaluation , </a:t>
            </a:r>
            <a:r>
              <a:rPr lang="en-US" u="sng" dirty="0"/>
              <a:t>30% </a:t>
            </a:r>
            <a:r>
              <a:rPr lang="en-US" dirty="0"/>
              <a:t>of data for testing and </a:t>
            </a:r>
            <a:r>
              <a:rPr lang="en-US" u="sng" dirty="0"/>
              <a:t>70% </a:t>
            </a:r>
            <a:r>
              <a:rPr lang="en-US" dirty="0"/>
              <a:t>for training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E5493A-387E-4138-A2B2-8DDA0AAB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051" y="4911003"/>
            <a:ext cx="352174" cy="352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7CC51-CAB4-ED62-BA6B-05DB971E0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592" y="2144794"/>
            <a:ext cx="6366763" cy="8501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63615-7FB3-441B-DB89-8E38D4F3CF22}"/>
              </a:ext>
            </a:extLst>
          </p:cNvPr>
          <p:cNvSpPr txBox="1"/>
          <p:nvPr/>
        </p:nvSpPr>
        <p:spPr>
          <a:xfrm>
            <a:off x="1078592" y="3115954"/>
            <a:ext cx="4448448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Random Forest Classifier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61740-0E87-8B8E-CEB9-C7DC42459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592" y="3579542"/>
            <a:ext cx="5416232" cy="206370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0138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62E4FB-7059-4520-A816-9A179852ED9E}"/>
              </a:ext>
            </a:extLst>
          </p:cNvPr>
          <p:cNvSpPr txBox="1"/>
          <p:nvPr/>
        </p:nvSpPr>
        <p:spPr>
          <a:xfrm>
            <a:off x="1078592" y="811708"/>
            <a:ext cx="47532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i="0" dirty="0">
                <a:effectLst/>
              </a:rPr>
              <a:t>Data Preprocessing</a:t>
            </a:r>
            <a:endParaRPr lang="en-ID" sz="3600" b="1" dirty="0">
              <a:ea typeface="Noto Sans JP Medium" panose="020B0600000000000000" pitchFamily="34" charset="-128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A3F34-8C40-4966-9ADA-E1B5BAA6BF6B}"/>
              </a:ext>
            </a:extLst>
          </p:cNvPr>
          <p:cNvSpPr txBox="1"/>
          <p:nvPr/>
        </p:nvSpPr>
        <p:spPr>
          <a:xfrm>
            <a:off x="1078592" y="1580050"/>
            <a:ext cx="5555888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Cross-validation with Gaussian Naive Bayes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E5493A-387E-4138-A2B2-8DDA0AAB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051" y="4911003"/>
            <a:ext cx="352174" cy="352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FAC93C-D779-FF7E-A477-3A812E828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592" y="2165649"/>
            <a:ext cx="10171430" cy="19378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98808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62E4FB-7059-4520-A816-9A179852ED9E}"/>
              </a:ext>
            </a:extLst>
          </p:cNvPr>
          <p:cNvSpPr txBox="1"/>
          <p:nvPr/>
        </p:nvSpPr>
        <p:spPr>
          <a:xfrm>
            <a:off x="1078592" y="811708"/>
            <a:ext cx="47532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600" b="1" i="0" dirty="0">
                <a:effectLst/>
              </a:rPr>
              <a:t>Data cleaning</a:t>
            </a:r>
            <a:endParaRPr lang="en-ID" sz="3600" b="1" dirty="0">
              <a:ea typeface="Noto Sans JP Medium" panose="020B0600000000000000" pitchFamily="34" charset="-128"/>
              <a:cs typeface="Noto Sans" panose="020B0502040504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5E5493A-387E-4138-A2B2-8DDA0AAB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1051" y="4911003"/>
            <a:ext cx="352174" cy="352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163615-7FB3-441B-DB89-8E38D4F3CF22}"/>
              </a:ext>
            </a:extLst>
          </p:cNvPr>
          <p:cNvSpPr txBox="1"/>
          <p:nvPr/>
        </p:nvSpPr>
        <p:spPr>
          <a:xfrm>
            <a:off x="1078592" y="3499163"/>
            <a:ext cx="4448448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Human Voice (0.085) to (0.255)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ADC11-A09F-219B-E452-FFED9C5478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59" y="1594154"/>
            <a:ext cx="10606237" cy="17078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0227F-F028-97AE-0597-46F2E927C31E}"/>
              </a:ext>
            </a:extLst>
          </p:cNvPr>
          <p:cNvSpPr txBox="1"/>
          <p:nvPr/>
        </p:nvSpPr>
        <p:spPr>
          <a:xfrm>
            <a:off x="1078592" y="4126364"/>
            <a:ext cx="8136528" cy="463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Any value higher than 255 or less than 85 is considered an Outlier</a:t>
            </a:r>
          </a:p>
        </p:txBody>
      </p:sp>
    </p:spTree>
    <p:extLst>
      <p:ext uri="{BB962C8B-B14F-4D97-AF65-F5344CB8AC3E}">
        <p14:creationId xmlns:p14="http://schemas.microsoft.com/office/powerpoint/2010/main" val="80742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ocialita light">
      <a:dk1>
        <a:srgbClr val="0C0C0C"/>
      </a:dk1>
      <a:lt1>
        <a:sysClr val="window" lastClr="FFFFFF"/>
      </a:lt1>
      <a:dk2>
        <a:srgbClr val="0C0C0C"/>
      </a:dk2>
      <a:lt2>
        <a:srgbClr val="FFFFFF"/>
      </a:lt2>
      <a:accent1>
        <a:srgbClr val="3CD278"/>
      </a:accent1>
      <a:accent2>
        <a:srgbClr val="0056FA"/>
      </a:accent2>
      <a:accent3>
        <a:srgbClr val="FD794C"/>
      </a:accent3>
      <a:accent4>
        <a:srgbClr val="FFC836"/>
      </a:accent4>
      <a:accent5>
        <a:srgbClr val="F22E38"/>
      </a:accent5>
      <a:accent6>
        <a:srgbClr val="D250E6"/>
      </a:accent6>
      <a:hlink>
        <a:srgbClr val="0563C1"/>
      </a:hlink>
      <a:folHlink>
        <a:srgbClr val="954F72"/>
      </a:folHlink>
    </a:clrScheme>
    <a:fontScheme name="Custom 28">
      <a:majorFont>
        <a:latin typeface="Noto Sans JP Medium"/>
        <a:ea typeface=""/>
        <a:cs typeface=""/>
      </a:majorFont>
      <a:minorFont>
        <a:latin typeface="Not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1590</Words>
  <Application>Microsoft Office PowerPoint</Application>
  <PresentationFormat>Widescreen</PresentationFormat>
  <Paragraphs>119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Amatic SC</vt:lpstr>
      <vt:lpstr>Arial</vt:lpstr>
      <vt:lpstr>Calibri</vt:lpstr>
      <vt:lpstr>Lato</vt:lpstr>
      <vt:lpstr>Noto Sans JP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bachri lepoo</dc:creator>
  <cp:lastModifiedBy>Samer Wael</cp:lastModifiedBy>
  <cp:revision>168</cp:revision>
  <dcterms:created xsi:type="dcterms:W3CDTF">2020-11-10T02:11:28Z</dcterms:created>
  <dcterms:modified xsi:type="dcterms:W3CDTF">2024-11-13T16:34:08Z</dcterms:modified>
</cp:coreProperties>
</file>