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158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0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0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6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544B-B10C-4AD7-A30F-A63AA13B795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DDDA-54AE-4B57-BA29-1DA33A31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ifference between SQL and NoSQL database | What is the Differenc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2023-08-17T02:23:23Z</dcterms:created>
  <dcterms:modified xsi:type="dcterms:W3CDTF">2023-08-17T02:23:45Z</dcterms:modified>
</cp:coreProperties>
</file>