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2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7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7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1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4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5E40927-C9DC-436B-BB0C-BAC98F08103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769E73B-C537-4A06-91AE-C7E71CCE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67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3453-5C74-6419-E196-617216DF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Project: </a:t>
            </a:r>
            <a:br>
              <a:rPr lang="en-US" dirty="0"/>
            </a:br>
            <a:r>
              <a:rPr lang="en-US" dirty="0"/>
              <a:t>Optimizing Traffic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6F7FB-9B71-5AD5-34BA-DBBCD5CD8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Angelo Samson</a:t>
            </a:r>
          </a:p>
        </p:txBody>
      </p:sp>
    </p:spTree>
    <p:extLst>
      <p:ext uri="{BB962C8B-B14F-4D97-AF65-F5344CB8AC3E}">
        <p14:creationId xmlns:p14="http://schemas.microsoft.com/office/powerpoint/2010/main" val="17193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D0AF-D556-ACB9-94AA-3346812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33334"/>
            <a:ext cx="9905998" cy="866931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0EBF-837B-B537-55A2-970E6E99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95202"/>
            <a:ext cx="9905998" cy="4011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 Overview</a:t>
            </a:r>
          </a:p>
          <a:p>
            <a:pPr lvl="1"/>
            <a:r>
              <a:rPr lang="en-US" dirty="0"/>
              <a:t>Source: Austin Open Data Portal (Traffic Detectors) </a:t>
            </a:r>
          </a:p>
          <a:p>
            <a:pPr lvl="1"/>
            <a:r>
              <a:rPr lang="en-US" dirty="0"/>
              <a:t>Size – 5352 entries, 15 columns long</a:t>
            </a:r>
          </a:p>
          <a:p>
            <a:pPr lvl="1"/>
            <a:r>
              <a:rPr lang="en-US" dirty="0"/>
              <a:t>Key features – </a:t>
            </a:r>
          </a:p>
          <a:p>
            <a:pPr lvl="2"/>
            <a:r>
              <a:rPr lang="en-US" dirty="0" err="1"/>
              <a:t>Detector_type</a:t>
            </a:r>
            <a:endParaRPr lang="en-US" dirty="0"/>
          </a:p>
          <a:p>
            <a:pPr lvl="2"/>
            <a:r>
              <a:rPr lang="en-US" dirty="0" err="1"/>
              <a:t>Detector_status</a:t>
            </a:r>
            <a:endParaRPr lang="en-US" dirty="0"/>
          </a:p>
          <a:p>
            <a:pPr lvl="2"/>
            <a:r>
              <a:rPr lang="en-US" dirty="0"/>
              <a:t>Location – (Coordinates in longitude and latitude</a:t>
            </a:r>
          </a:p>
          <a:p>
            <a:pPr lvl="2"/>
            <a:r>
              <a:rPr lang="en-US" dirty="0" err="1"/>
              <a:t>Detecter_direction</a:t>
            </a:r>
            <a:r>
              <a:rPr lang="en-US" dirty="0"/>
              <a:t> and </a:t>
            </a:r>
            <a:r>
              <a:rPr lang="en-US" dirty="0" err="1"/>
              <a:t>detecter_movement</a:t>
            </a:r>
            <a:endParaRPr lang="en-US" dirty="0"/>
          </a:p>
          <a:p>
            <a:pPr lvl="1"/>
            <a:r>
              <a:rPr lang="en-US" dirty="0"/>
              <a:t>Limitations – </a:t>
            </a:r>
          </a:p>
          <a:p>
            <a:pPr lvl="2"/>
            <a:r>
              <a:rPr lang="en-US" dirty="0"/>
              <a:t>Missing data in key columns</a:t>
            </a:r>
          </a:p>
          <a:p>
            <a:pPr lvl="2"/>
            <a:r>
              <a:rPr lang="en-US" dirty="0"/>
              <a:t>Sparse columns</a:t>
            </a:r>
          </a:p>
        </p:txBody>
      </p:sp>
    </p:spTree>
    <p:extLst>
      <p:ext uri="{BB962C8B-B14F-4D97-AF65-F5344CB8AC3E}">
        <p14:creationId xmlns:p14="http://schemas.microsoft.com/office/powerpoint/2010/main" val="72687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A733-B289-4409-6B37-8FD028AF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Question(s) and Objective(s)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DA6F-0C52-550B-C922-37076408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Question(s) </a:t>
            </a:r>
          </a:p>
          <a:p>
            <a:pPr lvl="1"/>
            <a:r>
              <a:rPr lang="en-US" dirty="0"/>
              <a:t>How can traffic congestion be minimized by leveraging real-time detector data?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Analyze traffic Detector data to reduce congestion</a:t>
            </a:r>
          </a:p>
          <a:p>
            <a:pPr lvl="1"/>
            <a:r>
              <a:rPr lang="en-US" dirty="0"/>
              <a:t>Suggest optimal routes based on intensity (RL)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2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F6D3-86DE-3864-D2FF-107E035A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1902"/>
          </a:xfrm>
        </p:spPr>
        <p:txBody>
          <a:bodyPr/>
          <a:lstStyle/>
          <a:p>
            <a:r>
              <a:rPr lang="en-US" dirty="0"/>
              <a:t>Exploration and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840B-B3DE-6872-A210-C287AC2B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1305"/>
            <a:ext cx="9905998" cy="3969895"/>
          </a:xfrm>
        </p:spPr>
        <p:txBody>
          <a:bodyPr/>
          <a:lstStyle/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Visualize detector locations and their operational status </a:t>
            </a:r>
          </a:p>
          <a:p>
            <a:pPr lvl="1"/>
            <a:r>
              <a:rPr lang="en-US" dirty="0"/>
              <a:t>ID congestion hotspots based on traffic data</a:t>
            </a:r>
          </a:p>
          <a:p>
            <a:r>
              <a:rPr lang="en-US" dirty="0"/>
              <a:t>Initial Approaches –  </a:t>
            </a:r>
          </a:p>
          <a:p>
            <a:pPr lvl="1"/>
            <a:r>
              <a:rPr lang="en-US" dirty="0"/>
              <a:t>Clustering (K-Means)</a:t>
            </a:r>
          </a:p>
          <a:p>
            <a:pPr lvl="2"/>
            <a:r>
              <a:rPr lang="en-US" dirty="0"/>
              <a:t>Group detectors by location to find congestion clusters.</a:t>
            </a:r>
          </a:p>
          <a:p>
            <a:pPr lvl="1"/>
            <a:r>
              <a:rPr lang="en-US" dirty="0"/>
              <a:t>Time-series Analysis (LSTM) </a:t>
            </a:r>
          </a:p>
          <a:p>
            <a:pPr lvl="2"/>
            <a:r>
              <a:rPr lang="en-US" dirty="0"/>
              <a:t>Predict traffic patterns over time using ARIMA/LSTM.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5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8B37-9517-B284-B568-A5B17C56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9724"/>
            <a:ext cx="9905998" cy="1180475"/>
          </a:xfrm>
        </p:spPr>
        <p:txBody>
          <a:bodyPr/>
          <a:lstStyle/>
          <a:p>
            <a:r>
              <a:rPr lang="en-US" dirty="0"/>
              <a:t>Final Approach –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B9D7-D11F-39BB-83FB-E4D96B10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0804"/>
            <a:ext cx="9905998" cy="48486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Simulates a driver (Agent) learning to navigate through traffic</a:t>
            </a:r>
          </a:p>
          <a:p>
            <a:pPr lvl="1"/>
            <a:r>
              <a:rPr lang="en-US" dirty="0"/>
              <a:t>Considers feedback from traffic intensity </a:t>
            </a:r>
          </a:p>
          <a:p>
            <a:r>
              <a:rPr lang="en-US" dirty="0"/>
              <a:t>How it works</a:t>
            </a:r>
          </a:p>
          <a:p>
            <a:pPr lvl="1"/>
            <a:r>
              <a:rPr lang="en-US" dirty="0"/>
              <a:t>Environment </a:t>
            </a:r>
          </a:p>
          <a:p>
            <a:pPr lvl="2"/>
            <a:r>
              <a:rPr lang="en-US" dirty="0"/>
              <a:t>Agent starts at a predefined location </a:t>
            </a:r>
          </a:p>
          <a:p>
            <a:pPr lvl="2"/>
            <a:r>
              <a:rPr lang="en-US" dirty="0"/>
              <a:t>States: latitude, longitude, and traffic intensity</a:t>
            </a:r>
          </a:p>
          <a:p>
            <a:pPr lvl="2"/>
            <a:r>
              <a:rPr lang="en-US" dirty="0"/>
              <a:t>Actions: moves in 8 directions (N, NE, E, SE, S, SW, W, NE)</a:t>
            </a:r>
          </a:p>
          <a:p>
            <a:pPr lvl="1"/>
            <a:r>
              <a:rPr lang="en-US" dirty="0"/>
              <a:t>Reward </a:t>
            </a:r>
          </a:p>
          <a:p>
            <a:pPr lvl="2"/>
            <a:r>
              <a:rPr lang="en-US" dirty="0"/>
              <a:t>Negative of traffic intensity </a:t>
            </a:r>
          </a:p>
          <a:p>
            <a:pPr lvl="1"/>
            <a:r>
              <a:rPr lang="en-US" dirty="0"/>
              <a:t>Training</a:t>
            </a:r>
          </a:p>
          <a:p>
            <a:pPr lvl="2"/>
            <a:r>
              <a:rPr lang="en-US" dirty="0"/>
              <a:t>Q-learning: tabular RL algorithm</a:t>
            </a:r>
          </a:p>
          <a:p>
            <a:pPr lvl="2"/>
            <a:r>
              <a:rPr lang="en-US" dirty="0"/>
              <a:t>Balance exploration and exploitation</a:t>
            </a:r>
          </a:p>
        </p:txBody>
      </p:sp>
    </p:spTree>
    <p:extLst>
      <p:ext uri="{BB962C8B-B14F-4D97-AF65-F5344CB8AC3E}">
        <p14:creationId xmlns:p14="http://schemas.microsoft.com/office/powerpoint/2010/main" val="36463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1B60-05C1-B030-AE55-22F4DB50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72AE-E3DE-7B19-8551-FE70410F13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Locations of Traffic Detectors</a:t>
            </a:r>
          </a:p>
          <a:p>
            <a:pPr lvl="1"/>
            <a:r>
              <a:rPr lang="en-US" dirty="0"/>
              <a:t> Timeseries of traffic detectors</a:t>
            </a:r>
          </a:p>
          <a:p>
            <a:pPr lvl="1"/>
            <a:r>
              <a:rPr lang="en-US" dirty="0"/>
              <a:t>Heatmap showing traffic intensity</a:t>
            </a:r>
          </a:p>
          <a:p>
            <a:pPr lvl="1"/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82FD62-DAB8-AB19-30AA-E74C53CBB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43" y="1139253"/>
            <a:ext cx="6544029" cy="5019207"/>
          </a:xfrm>
        </p:spPr>
      </p:pic>
    </p:spTree>
    <p:extLst>
      <p:ext uri="{BB962C8B-B14F-4D97-AF65-F5344CB8AC3E}">
        <p14:creationId xmlns:p14="http://schemas.microsoft.com/office/powerpoint/2010/main" val="243654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4E03-BA32-E71B-930E-D8BEEC67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4EC1-FC37-439C-A0A6-850CAB340F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Plots traffic intensity and optimal point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573181-B685-00BA-C2EC-C46C9D4A27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20" y="1236688"/>
            <a:ext cx="6104198" cy="4876800"/>
          </a:xfrm>
        </p:spPr>
      </p:pic>
    </p:spTree>
    <p:extLst>
      <p:ext uri="{BB962C8B-B14F-4D97-AF65-F5344CB8AC3E}">
        <p14:creationId xmlns:p14="http://schemas.microsoft.com/office/powerpoint/2010/main" val="401190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6BFA-036E-EC5C-1C2E-98B07839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544C53-907C-BFCF-AD86-35BA8B0EF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Total Reward </a:t>
            </a:r>
          </a:p>
          <a:p>
            <a:pPr lvl="2"/>
            <a:r>
              <a:rPr lang="en-US" dirty="0"/>
              <a:t>Evaluated 1000</a:t>
            </a:r>
          </a:p>
          <a:p>
            <a:pPr lvl="2"/>
            <a:r>
              <a:rPr lang="en-US" dirty="0"/>
              <a:t>Achieved 0.0</a:t>
            </a:r>
          </a:p>
          <a:p>
            <a:r>
              <a:rPr lang="en-US" dirty="0"/>
              <a:t>Agent behavior</a:t>
            </a:r>
          </a:p>
          <a:p>
            <a:pPr lvl="1"/>
            <a:r>
              <a:rPr lang="fr-FR" dirty="0" err="1"/>
              <a:t>route_latitudes</a:t>
            </a:r>
            <a:r>
              <a:rPr lang="fr-FR" dirty="0"/>
              <a:t> = [30.2672]</a:t>
            </a:r>
          </a:p>
          <a:p>
            <a:pPr lvl="1"/>
            <a:r>
              <a:rPr lang="fr-FR" dirty="0" err="1"/>
              <a:t>route_longitudes</a:t>
            </a:r>
            <a:r>
              <a:rPr lang="fr-FR" dirty="0"/>
              <a:t> = [-97.7431]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DC19E6-BBB1-6D7E-7272-0A34B33E1C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70" y="1424066"/>
            <a:ext cx="6291194" cy="5011711"/>
          </a:xfrm>
        </p:spPr>
      </p:pic>
    </p:spTree>
    <p:extLst>
      <p:ext uri="{BB962C8B-B14F-4D97-AF65-F5344CB8AC3E}">
        <p14:creationId xmlns:p14="http://schemas.microsoft.com/office/powerpoint/2010/main" val="374739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2A2B12-5620-C506-761A-B6B7BF0D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79458-FB84-D9A2-584E-66B42AD5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can optimize traffic routes to reduce congestion</a:t>
            </a:r>
          </a:p>
          <a:p>
            <a:r>
              <a:rPr lang="en-US" dirty="0"/>
              <a:t>Sparse data for some detectors can reduce precision </a:t>
            </a:r>
          </a:p>
          <a:p>
            <a:r>
              <a:rPr lang="en-US" dirty="0"/>
              <a:t>Current model doesn’t consider driver preferences (yet)</a:t>
            </a:r>
          </a:p>
        </p:txBody>
      </p:sp>
    </p:spTree>
    <p:extLst>
      <p:ext uri="{BB962C8B-B14F-4D97-AF65-F5344CB8AC3E}">
        <p14:creationId xmlns:p14="http://schemas.microsoft.com/office/powerpoint/2010/main" val="397359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163</TotalTime>
  <Words>316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Capstone Project:  Optimizing Traffic Flow</vt:lpstr>
      <vt:lpstr>Dataset Overview</vt:lpstr>
      <vt:lpstr>Question(s) and Objective(s)</vt:lpstr>
      <vt:lpstr>Exploration and Approaches</vt:lpstr>
      <vt:lpstr>Final Approach – Reinforcement learning</vt:lpstr>
      <vt:lpstr>Results</vt:lpstr>
      <vt:lpstr>Results (continued)</vt:lpstr>
      <vt:lpstr>Results (Continued)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angelo samson</dc:creator>
  <cp:lastModifiedBy>angelo samson</cp:lastModifiedBy>
  <cp:revision>3</cp:revision>
  <dcterms:created xsi:type="dcterms:W3CDTF">2024-12-05T23:39:48Z</dcterms:created>
  <dcterms:modified xsi:type="dcterms:W3CDTF">2024-12-06T02:23:47Z</dcterms:modified>
</cp:coreProperties>
</file>