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3" r:id="rId5"/>
    <p:sldId id="262" r:id="rId6"/>
    <p:sldId id="270" r:id="rId7"/>
    <p:sldId id="271" r:id="rId8"/>
    <p:sldId id="272" r:id="rId9"/>
    <p:sldId id="273" r:id="rId10"/>
    <p:sldId id="274" r:id="rId11"/>
    <p:sldId id="275" r:id="rId12"/>
    <p:sldId id="278" r:id="rId13"/>
    <p:sldId id="277" r:id="rId14"/>
    <p:sldId id="276" r:id="rId15"/>
    <p:sldId id="281" r:id="rId16"/>
    <p:sldId id="283" r:id="rId17"/>
    <p:sldId id="282" r:id="rId18"/>
    <p:sldId id="280" r:id="rId19"/>
    <p:sldId id="279" r:id="rId20"/>
    <p:sldId id="286" r:id="rId21"/>
    <p:sldId id="264" r:id="rId22"/>
    <p:sldId id="259"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64042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78312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752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38095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1943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37721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30659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136457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07588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D4A4D7-9188-4F74-940E-212F6EFD59FF}" type="datetimeFigureOut">
              <a:rPr lang="tr-TR" smtClean="0"/>
              <a:t>14.06.2020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05763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AD4A4D7-9188-4F74-940E-212F6EFD59FF}" type="datetimeFigureOut">
              <a:rPr lang="tr-TR" smtClean="0"/>
              <a:t>14.06.2020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420988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AD4A4D7-9188-4F74-940E-212F6EFD59FF}" type="datetimeFigureOut">
              <a:rPr lang="tr-TR" smtClean="0"/>
              <a:t>14.06.2020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74733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AD4A4D7-9188-4F74-940E-212F6EFD59FF}" type="datetimeFigureOut">
              <a:rPr lang="tr-TR" smtClean="0"/>
              <a:t>14.06.2020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175910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4A4D7-9188-4F74-940E-212F6EFD59FF}" type="datetimeFigureOut">
              <a:rPr lang="tr-TR" smtClean="0"/>
              <a:t>14.06.2020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06132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D4A4D7-9188-4F74-940E-212F6EFD59FF}" type="datetimeFigureOut">
              <a:rPr lang="tr-TR" smtClean="0"/>
              <a:t>14.06.2020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422107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D4A4D7-9188-4F74-940E-212F6EFD59FF}" type="datetimeFigureOut">
              <a:rPr lang="tr-TR" smtClean="0"/>
              <a:t>14.06.2020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A331E3-0867-4C8B-8C1B-03373EF4FB0A}" type="slidenum">
              <a:rPr lang="tr-TR" smtClean="0"/>
              <a:t>‹#›</a:t>
            </a:fld>
            <a:endParaRPr lang="tr-TR"/>
          </a:p>
        </p:txBody>
      </p:sp>
    </p:spTree>
    <p:extLst>
      <p:ext uri="{BB962C8B-B14F-4D97-AF65-F5344CB8AC3E}">
        <p14:creationId xmlns:p14="http://schemas.microsoft.com/office/powerpoint/2010/main" val="309575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D4A4D7-9188-4F74-940E-212F6EFD59FF}" type="datetimeFigureOut">
              <a:rPr lang="tr-TR" smtClean="0"/>
              <a:t>14.06.2020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A331E3-0867-4C8B-8C1B-03373EF4FB0A}" type="slidenum">
              <a:rPr lang="tr-TR" smtClean="0"/>
              <a:t>‹#›</a:t>
            </a:fld>
            <a:endParaRPr lang="tr-TR"/>
          </a:p>
        </p:txBody>
      </p:sp>
    </p:spTree>
    <p:extLst>
      <p:ext uri="{BB962C8B-B14F-4D97-AF65-F5344CB8AC3E}">
        <p14:creationId xmlns:p14="http://schemas.microsoft.com/office/powerpoint/2010/main" val="2274822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mastercoderssa/ETrad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Alt Başlık 2">
            <a:extLst>
              <a:ext uri="{FF2B5EF4-FFF2-40B4-BE49-F238E27FC236}">
                <a16:creationId xmlns:a16="http://schemas.microsoft.com/office/drawing/2014/main" id="{78855C47-1D1B-446E-913F-6C58EAFC17FC}"/>
              </a:ext>
            </a:extLst>
          </p:cNvPr>
          <p:cNvSpPr>
            <a:spLocks noGrp="1"/>
          </p:cNvSpPr>
          <p:nvPr>
            <p:ph type="subTitle" idx="1"/>
          </p:nvPr>
        </p:nvSpPr>
        <p:spPr>
          <a:xfrm>
            <a:off x="1507067" y="4050833"/>
            <a:ext cx="7766936" cy="1096899"/>
          </a:xfrm>
        </p:spPr>
        <p:txBody>
          <a:bodyPr>
            <a:normAutofit/>
          </a:bodyPr>
          <a:lstStyle/>
          <a:p>
            <a:r>
              <a:rPr lang="tr-TR" dirty="0">
                <a:solidFill>
                  <a:schemeClr val="tx1"/>
                </a:solidFill>
              </a:rPr>
              <a:t>Sametcan ULUER – 171816072</a:t>
            </a:r>
          </a:p>
          <a:p>
            <a:r>
              <a:rPr lang="tr-TR" dirty="0">
                <a:solidFill>
                  <a:schemeClr val="tx1"/>
                </a:solidFill>
              </a:rPr>
              <a:t>Ahmet KÖKEN - 171816038</a:t>
            </a:r>
          </a:p>
        </p:txBody>
      </p:sp>
      <p:sp>
        <p:nvSpPr>
          <p:cNvPr id="2" name="Başlık 1">
            <a:extLst>
              <a:ext uri="{FF2B5EF4-FFF2-40B4-BE49-F238E27FC236}">
                <a16:creationId xmlns:a16="http://schemas.microsoft.com/office/drawing/2014/main" id="{F0A9EBBF-4722-4B47-80F9-3B2C12EB75DA}"/>
              </a:ext>
            </a:extLst>
          </p:cNvPr>
          <p:cNvSpPr>
            <a:spLocks noGrp="1"/>
          </p:cNvSpPr>
          <p:nvPr>
            <p:ph type="ctrTitle"/>
          </p:nvPr>
        </p:nvSpPr>
        <p:spPr>
          <a:xfrm>
            <a:off x="1507067" y="2404534"/>
            <a:ext cx="7766936" cy="1646302"/>
          </a:xfrm>
        </p:spPr>
        <p:txBody>
          <a:bodyPr>
            <a:normAutofit fontScale="90000"/>
          </a:bodyPr>
          <a:lstStyle/>
          <a:p>
            <a:r>
              <a:rPr lang="tr-TR" dirty="0" err="1"/>
              <a:t>Kozoka</a:t>
            </a:r>
            <a:r>
              <a:rPr lang="tr-TR" dirty="0"/>
              <a:t> Online </a:t>
            </a:r>
            <a:br>
              <a:rPr lang="tr-TR" dirty="0"/>
            </a:br>
            <a:r>
              <a:rPr lang="tr-TR" dirty="0"/>
              <a:t>Alışveriş Sistemi</a:t>
            </a:r>
          </a:p>
        </p:txBody>
      </p:sp>
    </p:spTree>
    <p:extLst>
      <p:ext uri="{BB962C8B-B14F-4D97-AF65-F5344CB8AC3E}">
        <p14:creationId xmlns:p14="http://schemas.microsoft.com/office/powerpoint/2010/main" val="16545181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Sepet</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62755" y="1624240"/>
            <a:ext cx="8937511" cy="4705449"/>
          </a:xfrm>
          <a:prstGeom prst="rect">
            <a:avLst/>
          </a:prstGeom>
        </p:spPr>
      </p:pic>
    </p:spTree>
    <p:extLst>
      <p:ext uri="{BB962C8B-B14F-4D97-AF65-F5344CB8AC3E}">
        <p14:creationId xmlns:p14="http://schemas.microsoft.com/office/powerpoint/2010/main" val="29856013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Sipariş</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62755" y="1638442"/>
            <a:ext cx="8937511" cy="4677044"/>
          </a:xfrm>
          <a:prstGeom prst="rect">
            <a:avLst/>
          </a:prstGeom>
        </p:spPr>
      </p:pic>
    </p:spTree>
    <p:extLst>
      <p:ext uri="{BB962C8B-B14F-4D97-AF65-F5344CB8AC3E}">
        <p14:creationId xmlns:p14="http://schemas.microsoft.com/office/powerpoint/2010/main" val="31665759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Giriş</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4"/>
          </a:xfrm>
          <a:prstGeom prst="rect">
            <a:avLst/>
          </a:prstGeom>
        </p:spPr>
      </p:pic>
    </p:spTree>
    <p:extLst>
      <p:ext uri="{BB962C8B-B14F-4D97-AF65-F5344CB8AC3E}">
        <p14:creationId xmlns:p14="http://schemas.microsoft.com/office/powerpoint/2010/main" val="58810891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Kayıt</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4"/>
          </a:xfrm>
          <a:prstGeom prst="rect">
            <a:avLst/>
          </a:prstGeom>
        </p:spPr>
      </p:pic>
    </p:spTree>
    <p:extLst>
      <p:ext uri="{BB962C8B-B14F-4D97-AF65-F5344CB8AC3E}">
        <p14:creationId xmlns:p14="http://schemas.microsoft.com/office/powerpoint/2010/main" val="123833747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Stok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4"/>
          </a:xfrm>
          <a:prstGeom prst="rect">
            <a:avLst/>
          </a:prstGeom>
        </p:spPr>
      </p:pic>
    </p:spTree>
    <p:extLst>
      <p:ext uri="{BB962C8B-B14F-4D97-AF65-F5344CB8AC3E}">
        <p14:creationId xmlns:p14="http://schemas.microsoft.com/office/powerpoint/2010/main" val="30911962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Ürün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3"/>
          </a:xfrm>
          <a:prstGeom prst="rect">
            <a:avLst/>
          </a:prstGeom>
        </p:spPr>
      </p:pic>
    </p:spTree>
    <p:extLst>
      <p:ext uri="{BB962C8B-B14F-4D97-AF65-F5344CB8AC3E}">
        <p14:creationId xmlns:p14="http://schemas.microsoft.com/office/powerpoint/2010/main" val="36283792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Kategori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3"/>
          </a:xfrm>
          <a:prstGeom prst="rect">
            <a:avLst/>
          </a:prstGeom>
        </p:spPr>
      </p:pic>
    </p:spTree>
    <p:extLst>
      <p:ext uri="{BB962C8B-B14F-4D97-AF65-F5344CB8AC3E}">
        <p14:creationId xmlns:p14="http://schemas.microsoft.com/office/powerpoint/2010/main" val="16754441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Marka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3"/>
          </a:xfrm>
          <a:prstGeom prst="rect">
            <a:avLst/>
          </a:prstGeom>
        </p:spPr>
      </p:pic>
    </p:spTree>
    <p:extLst>
      <p:ext uri="{BB962C8B-B14F-4D97-AF65-F5344CB8AC3E}">
        <p14:creationId xmlns:p14="http://schemas.microsoft.com/office/powerpoint/2010/main" val="236460533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Kullanıcı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43156"/>
            <a:ext cx="8901471" cy="4667615"/>
          </a:xfrm>
          <a:prstGeom prst="rect">
            <a:avLst/>
          </a:prstGeom>
        </p:spPr>
      </p:pic>
    </p:spTree>
    <p:extLst>
      <p:ext uri="{BB962C8B-B14F-4D97-AF65-F5344CB8AC3E}">
        <p14:creationId xmlns:p14="http://schemas.microsoft.com/office/powerpoint/2010/main" val="325072357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Teslimat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5" y="1638442"/>
            <a:ext cx="8901471" cy="4677043"/>
          </a:xfrm>
          <a:prstGeom prst="rect">
            <a:avLst/>
          </a:prstGeom>
        </p:spPr>
      </p:pic>
    </p:spTree>
    <p:extLst>
      <p:ext uri="{BB962C8B-B14F-4D97-AF65-F5344CB8AC3E}">
        <p14:creationId xmlns:p14="http://schemas.microsoft.com/office/powerpoint/2010/main" val="6687624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Proje Tanıtımı</a:t>
            </a:r>
          </a:p>
        </p:txBody>
      </p:sp>
      <p:sp>
        <p:nvSpPr>
          <p:cNvPr id="3" name="İçerik Yer Tutucusu 2">
            <a:extLst>
              <a:ext uri="{FF2B5EF4-FFF2-40B4-BE49-F238E27FC236}">
                <a16:creationId xmlns:a16="http://schemas.microsoft.com/office/drawing/2014/main" id="{4C4B3BF8-7B75-4F5A-8283-A602D287ABC3}"/>
              </a:ext>
            </a:extLst>
          </p:cNvPr>
          <p:cNvSpPr>
            <a:spLocks noGrp="1"/>
          </p:cNvSpPr>
          <p:nvPr>
            <p:ph idx="1"/>
          </p:nvPr>
        </p:nvSpPr>
        <p:spPr>
          <a:xfrm>
            <a:off x="677334" y="2160589"/>
            <a:ext cx="8596668" cy="3880773"/>
          </a:xfrm>
        </p:spPr>
        <p:txBody>
          <a:bodyPr>
            <a:normAutofit/>
          </a:bodyPr>
          <a:lstStyle/>
          <a:p>
            <a:r>
              <a:rPr lang="tr-TR" dirty="0"/>
              <a:t>İçinde bulunduğumuz koşullar neticesinde, teması en aza indirme çalışmaları kapsamında online alışveriş sistemleri önemli rol oynamaktadır. Bu sistemlerle insanlar evinden çıkmadan rahatça alışveriş yapabilir hâle gelmektedir.</a:t>
            </a:r>
          </a:p>
          <a:p>
            <a:r>
              <a:rPr lang="tr-TR" dirty="0"/>
              <a:t>Biz de proje kapsamında bu duruma katkı sağlamak amacıyla, online alışveriş sistemi ve bu sistemin yönetim paneli geliştirmeye karar verdik. Alışveriş sitesi kurmak isteyen kullanıcılar, geliştirdiğimiz projeyi kullanarak kolayca kendi sitelerini oluşturup kullanıma hazır hale getirebilirler.</a:t>
            </a:r>
          </a:p>
        </p:txBody>
      </p:sp>
    </p:spTree>
    <p:extLst>
      <p:ext uri="{BB962C8B-B14F-4D97-AF65-F5344CB8AC3E}">
        <p14:creationId xmlns:p14="http://schemas.microsoft.com/office/powerpoint/2010/main" val="292273747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Hesap Yönetimi</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80776" y="1638442"/>
            <a:ext cx="8901469" cy="4677043"/>
          </a:xfrm>
          <a:prstGeom prst="rect">
            <a:avLst/>
          </a:prstGeom>
        </p:spPr>
      </p:pic>
    </p:spTree>
    <p:extLst>
      <p:ext uri="{BB962C8B-B14F-4D97-AF65-F5344CB8AC3E}">
        <p14:creationId xmlns:p14="http://schemas.microsoft.com/office/powerpoint/2010/main" val="270898273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Sonuç</a:t>
            </a:r>
          </a:p>
        </p:txBody>
      </p:sp>
      <p:sp>
        <p:nvSpPr>
          <p:cNvPr id="3" name="İçerik Yer Tutucusu 2">
            <a:extLst>
              <a:ext uri="{FF2B5EF4-FFF2-40B4-BE49-F238E27FC236}">
                <a16:creationId xmlns:a16="http://schemas.microsoft.com/office/drawing/2014/main" id="{4C4B3BF8-7B75-4F5A-8283-A602D287ABC3}"/>
              </a:ext>
            </a:extLst>
          </p:cNvPr>
          <p:cNvSpPr>
            <a:spLocks noGrp="1"/>
          </p:cNvSpPr>
          <p:nvPr>
            <p:ph idx="1"/>
          </p:nvPr>
        </p:nvSpPr>
        <p:spPr>
          <a:xfrm>
            <a:off x="677334" y="2160589"/>
            <a:ext cx="8596668" cy="3880773"/>
          </a:xfrm>
        </p:spPr>
        <p:txBody>
          <a:bodyPr>
            <a:normAutofit/>
          </a:bodyPr>
          <a:lstStyle/>
          <a:p>
            <a:r>
              <a:rPr lang="tr-TR" dirty="0"/>
              <a:t>Projenin hedef aldığımız kısmı olan online alışveriş sistemi ve yönetimi </a:t>
            </a:r>
            <a:r>
              <a:rPr lang="tr-TR"/>
              <a:t>kısmı </a:t>
            </a:r>
            <a:r>
              <a:rPr lang="tr-TR" smtClean="0"/>
              <a:t>sıkıntısız olarak </a:t>
            </a:r>
            <a:r>
              <a:rPr lang="tr-TR" dirty="0"/>
              <a:t>çalışmaktadır. Projede belirli noktaların ucu bilerek açık bırakılmıştır. Bunlar: Ürün satın alırken ödemesinin yapılması için online ödeme sistemi entegrasyonu, kargo takibi için kargo şirketlerinin takip yazılımının entegrasyonu, </a:t>
            </a:r>
            <a:r>
              <a:rPr lang="tr-TR" dirty="0" err="1"/>
              <a:t>stoğa</a:t>
            </a:r>
            <a:r>
              <a:rPr lang="tr-TR" dirty="0"/>
              <a:t> toplu olarak ürün alınırken stok takip sistemi ile entegrasyonu olarak listelenebilir.</a:t>
            </a:r>
          </a:p>
          <a:p>
            <a:r>
              <a:rPr lang="tr-TR" dirty="0"/>
              <a:t>Projenin geliştirilmesi için gerekenler ise şunlardır: Kullanıcıların incelediği ürünlere benzer ürünlerin ana sayfasında görüntülenmesi, ürünlerde sınırlı süreyle indirim ve kampanyaların uygulanması, kullanıcı kaydı sırasında e-posta adresinin doğrulanması, kullanıcı eğer giriş yapmışsa ve sepete ürün eklemişse nu ürünlerin veri tabanına eklenerek daha sonra listelenmesi (mevcut durumda sepet işlemleri </a:t>
            </a:r>
            <a:r>
              <a:rPr lang="tr-TR" dirty="0" err="1"/>
              <a:t>session’da</a:t>
            </a:r>
            <a:r>
              <a:rPr lang="tr-TR" dirty="0"/>
              <a:t> tutulmaktadır).</a:t>
            </a:r>
          </a:p>
          <a:p>
            <a:endParaRPr lang="tr-TR" dirty="0"/>
          </a:p>
        </p:txBody>
      </p:sp>
    </p:spTree>
    <p:extLst>
      <p:ext uri="{BB962C8B-B14F-4D97-AF65-F5344CB8AC3E}">
        <p14:creationId xmlns:p14="http://schemas.microsoft.com/office/powerpoint/2010/main" val="155383115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Proje Kaynak Kodları</a:t>
            </a:r>
          </a:p>
        </p:txBody>
      </p:sp>
      <p:sp>
        <p:nvSpPr>
          <p:cNvPr id="3" name="İçerik Yer Tutucusu 2">
            <a:extLst>
              <a:ext uri="{FF2B5EF4-FFF2-40B4-BE49-F238E27FC236}">
                <a16:creationId xmlns:a16="http://schemas.microsoft.com/office/drawing/2014/main" id="{4C4B3BF8-7B75-4F5A-8283-A602D287ABC3}"/>
              </a:ext>
            </a:extLst>
          </p:cNvPr>
          <p:cNvSpPr>
            <a:spLocks noGrp="1"/>
          </p:cNvSpPr>
          <p:nvPr>
            <p:ph idx="1"/>
          </p:nvPr>
        </p:nvSpPr>
        <p:spPr>
          <a:xfrm>
            <a:off x="677334" y="2160589"/>
            <a:ext cx="8596668" cy="3880773"/>
          </a:xfrm>
        </p:spPr>
        <p:txBody>
          <a:bodyPr>
            <a:normAutofit/>
          </a:bodyPr>
          <a:lstStyle/>
          <a:p>
            <a:r>
              <a:rPr lang="tr-TR" dirty="0"/>
              <a:t>Projemizin kaynak kodlarına aşağıdaki </a:t>
            </a:r>
            <a:r>
              <a:rPr lang="tr-TR" dirty="0" err="1"/>
              <a:t>GitHub</a:t>
            </a:r>
            <a:r>
              <a:rPr lang="tr-TR" dirty="0"/>
              <a:t> linkinden ulaşabilirsiniz.</a:t>
            </a:r>
          </a:p>
          <a:p>
            <a:r>
              <a:rPr lang="tr-TR" u="sng" dirty="0">
                <a:hlinkClick r:id="rId2"/>
              </a:rPr>
              <a:t>https://github.com/mastercoderssa/ETrade</a:t>
            </a:r>
            <a:endParaRPr lang="tr-TR" dirty="0"/>
          </a:p>
          <a:p>
            <a:endParaRPr lang="tr-TR" dirty="0"/>
          </a:p>
        </p:txBody>
      </p:sp>
    </p:spTree>
    <p:extLst>
      <p:ext uri="{BB962C8B-B14F-4D97-AF65-F5344CB8AC3E}">
        <p14:creationId xmlns:p14="http://schemas.microsoft.com/office/powerpoint/2010/main" val="48482070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2764366"/>
            <a:ext cx="8596668" cy="1320800"/>
          </a:xfrm>
        </p:spPr>
        <p:txBody>
          <a:bodyPr>
            <a:normAutofit/>
          </a:bodyPr>
          <a:lstStyle/>
          <a:p>
            <a:r>
              <a:rPr lang="tr-TR" sz="7200" dirty="0"/>
              <a:t>Teşekkürler</a:t>
            </a:r>
          </a:p>
        </p:txBody>
      </p:sp>
    </p:spTree>
    <p:extLst>
      <p:ext uri="{BB962C8B-B14F-4D97-AF65-F5344CB8AC3E}">
        <p14:creationId xmlns:p14="http://schemas.microsoft.com/office/powerpoint/2010/main" val="4732899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Kullandığımız Teknolojiler</a:t>
            </a:r>
          </a:p>
        </p:txBody>
      </p:sp>
      <p:sp>
        <p:nvSpPr>
          <p:cNvPr id="3" name="İçerik Yer Tutucusu 2">
            <a:extLst>
              <a:ext uri="{FF2B5EF4-FFF2-40B4-BE49-F238E27FC236}">
                <a16:creationId xmlns:a16="http://schemas.microsoft.com/office/drawing/2014/main" id="{4C4B3BF8-7B75-4F5A-8283-A602D287ABC3}"/>
              </a:ext>
            </a:extLst>
          </p:cNvPr>
          <p:cNvSpPr>
            <a:spLocks noGrp="1"/>
          </p:cNvSpPr>
          <p:nvPr>
            <p:ph idx="1"/>
          </p:nvPr>
        </p:nvSpPr>
        <p:spPr>
          <a:xfrm>
            <a:off x="677334" y="2160589"/>
            <a:ext cx="8596668" cy="3880773"/>
          </a:xfrm>
        </p:spPr>
        <p:txBody>
          <a:bodyPr>
            <a:normAutofit/>
          </a:bodyPr>
          <a:lstStyle/>
          <a:p>
            <a:r>
              <a:rPr lang="tr-TR" dirty="0"/>
              <a:t>Asp.NET </a:t>
            </a:r>
            <a:r>
              <a:rPr lang="tr-TR" dirty="0" err="1"/>
              <a:t>Core</a:t>
            </a:r>
            <a:r>
              <a:rPr lang="tr-TR" dirty="0"/>
              <a:t> MVC 3.1</a:t>
            </a:r>
          </a:p>
          <a:p>
            <a:r>
              <a:rPr lang="tr-TR" dirty="0" err="1"/>
              <a:t>Entity</a:t>
            </a:r>
            <a:r>
              <a:rPr lang="tr-TR" dirty="0"/>
              <a:t> Framework </a:t>
            </a:r>
            <a:r>
              <a:rPr lang="tr-TR" dirty="0" err="1"/>
              <a:t>Core</a:t>
            </a:r>
            <a:endParaRPr lang="tr-TR" dirty="0"/>
          </a:p>
          <a:p>
            <a:r>
              <a:rPr lang="tr-TR" dirty="0" err="1"/>
              <a:t>Razor</a:t>
            </a:r>
            <a:endParaRPr lang="tr-TR" dirty="0"/>
          </a:p>
          <a:p>
            <a:r>
              <a:rPr lang="tr-TR" dirty="0" err="1"/>
              <a:t>Ajax</a:t>
            </a:r>
            <a:endParaRPr lang="tr-TR" dirty="0"/>
          </a:p>
          <a:p>
            <a:r>
              <a:rPr lang="tr-TR" dirty="0" err="1"/>
              <a:t>Fluent</a:t>
            </a:r>
            <a:r>
              <a:rPr lang="tr-TR" dirty="0"/>
              <a:t> </a:t>
            </a:r>
            <a:r>
              <a:rPr lang="tr-TR" dirty="0" err="1"/>
              <a:t>Validation</a:t>
            </a:r>
            <a:endParaRPr lang="tr-TR" dirty="0"/>
          </a:p>
          <a:p>
            <a:r>
              <a:rPr lang="tr-TR" dirty="0" err="1"/>
              <a:t>Bootstrap</a:t>
            </a:r>
            <a:r>
              <a:rPr lang="tr-TR" dirty="0"/>
              <a:t> 4</a:t>
            </a:r>
          </a:p>
          <a:p>
            <a:r>
              <a:rPr lang="tr-TR" dirty="0" err="1"/>
              <a:t>jQuery</a:t>
            </a:r>
            <a:endParaRPr lang="tr-TR" dirty="0"/>
          </a:p>
        </p:txBody>
      </p:sp>
    </p:spTree>
    <p:extLst>
      <p:ext uri="{BB962C8B-B14F-4D97-AF65-F5344CB8AC3E}">
        <p14:creationId xmlns:p14="http://schemas.microsoft.com/office/powerpoint/2010/main" val="26026383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Veri Tabanı Yapısı</a:t>
            </a:r>
          </a:p>
        </p:txBody>
      </p:sp>
      <p:pic>
        <p:nvPicPr>
          <p:cNvPr id="21" name="İçerik Yer Tutucusu 20" descr="ekran görüntüsü içeren bir resim&#10;&#10;Açıklama otomatik olarak oluşturuldu">
            <a:extLst>
              <a:ext uri="{FF2B5EF4-FFF2-40B4-BE49-F238E27FC236}">
                <a16:creationId xmlns:a16="http://schemas.microsoft.com/office/drawing/2014/main" id="{2CBFA68D-0EB2-4ED1-B8CD-13F588BFC71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160" y="1560248"/>
            <a:ext cx="7976219" cy="4905904"/>
          </a:xfrm>
          <a:prstGeom prst="rect">
            <a:avLst/>
          </a:prstGeom>
        </p:spPr>
      </p:pic>
    </p:spTree>
    <p:extLst>
      <p:ext uri="{BB962C8B-B14F-4D97-AF65-F5344CB8AC3E}">
        <p14:creationId xmlns:p14="http://schemas.microsoft.com/office/powerpoint/2010/main" val="23760262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3021013"/>
            <a:ext cx="8596668" cy="1320800"/>
          </a:xfrm>
        </p:spPr>
        <p:txBody>
          <a:bodyPr>
            <a:normAutofit/>
          </a:bodyPr>
          <a:lstStyle/>
          <a:p>
            <a:r>
              <a:rPr lang="tr-TR" dirty="0"/>
              <a:t>Projeden Ekran Görüntüleri</a:t>
            </a:r>
          </a:p>
        </p:txBody>
      </p:sp>
    </p:spTree>
    <p:extLst>
      <p:ext uri="{BB962C8B-B14F-4D97-AF65-F5344CB8AC3E}">
        <p14:creationId xmlns:p14="http://schemas.microsoft.com/office/powerpoint/2010/main" val="13079365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Ana Sayfa</a:t>
            </a:r>
          </a:p>
        </p:txBody>
      </p:sp>
      <p:pic>
        <p:nvPicPr>
          <p:cNvPr id="50" name="İçerik Yer Tutucusu 49" descr="ekran görüntüsü, vitrin, telefon, bilgisayar içeren bir resim&#10;&#10;Açıklama otomatik olarak oluşturuldu">
            <a:extLst>
              <a:ext uri="{FF2B5EF4-FFF2-40B4-BE49-F238E27FC236}">
                <a16:creationId xmlns:a16="http://schemas.microsoft.com/office/drawing/2014/main" id="{9E5D2404-EC3F-4BDB-A5C5-051FA0DABEE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754" y="1537088"/>
            <a:ext cx="8937514" cy="4879753"/>
          </a:xfrm>
          <a:prstGeom prst="rect">
            <a:avLst/>
          </a:prstGeom>
        </p:spPr>
      </p:pic>
    </p:spTree>
    <p:extLst>
      <p:ext uri="{BB962C8B-B14F-4D97-AF65-F5344CB8AC3E}">
        <p14:creationId xmlns:p14="http://schemas.microsoft.com/office/powerpoint/2010/main" val="9253825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Ürün Detayı</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62754" y="1553232"/>
            <a:ext cx="8937514" cy="4847465"/>
          </a:xfrm>
          <a:prstGeom prst="rect">
            <a:avLst/>
          </a:prstGeom>
        </p:spPr>
      </p:pic>
    </p:spTree>
    <p:extLst>
      <p:ext uri="{BB962C8B-B14F-4D97-AF65-F5344CB8AC3E}">
        <p14:creationId xmlns:p14="http://schemas.microsoft.com/office/powerpoint/2010/main" val="21183123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Yorumlar</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62755" y="1553232"/>
            <a:ext cx="8937512" cy="4847465"/>
          </a:xfrm>
          <a:prstGeom prst="rect">
            <a:avLst/>
          </a:prstGeom>
        </p:spPr>
      </p:pic>
    </p:spTree>
    <p:extLst>
      <p:ext uri="{BB962C8B-B14F-4D97-AF65-F5344CB8AC3E}">
        <p14:creationId xmlns:p14="http://schemas.microsoft.com/office/powerpoint/2010/main" val="6401401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9812EEC5-B3CE-445D-A617-A04A3208FE97}"/>
              </a:ext>
            </a:extLst>
          </p:cNvPr>
          <p:cNvSpPr>
            <a:spLocks noGrp="1"/>
          </p:cNvSpPr>
          <p:nvPr>
            <p:ph type="title"/>
          </p:nvPr>
        </p:nvSpPr>
        <p:spPr>
          <a:xfrm>
            <a:off x="677334" y="609600"/>
            <a:ext cx="8596668" cy="1320800"/>
          </a:xfrm>
        </p:spPr>
        <p:txBody>
          <a:bodyPr>
            <a:normAutofit/>
          </a:bodyPr>
          <a:lstStyle/>
          <a:p>
            <a:r>
              <a:rPr lang="tr-TR" dirty="0"/>
              <a:t>Kategoriler</a:t>
            </a:r>
          </a:p>
        </p:txBody>
      </p:sp>
      <p:pic>
        <p:nvPicPr>
          <p:cNvPr id="50" name="İçerik Yer Tutucusu 49">
            <a:extLst>
              <a:ext uri="{FF2B5EF4-FFF2-40B4-BE49-F238E27FC236}">
                <a16:creationId xmlns:a16="http://schemas.microsoft.com/office/drawing/2014/main" id="{9E5D2404-EC3F-4BDB-A5C5-051FA0DABEE0}"/>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662755" y="1624240"/>
            <a:ext cx="8937512" cy="4705449"/>
          </a:xfrm>
          <a:prstGeom prst="rect">
            <a:avLst/>
          </a:prstGeom>
        </p:spPr>
      </p:pic>
    </p:spTree>
    <p:extLst>
      <p:ext uri="{BB962C8B-B14F-4D97-AF65-F5344CB8AC3E}">
        <p14:creationId xmlns:p14="http://schemas.microsoft.com/office/powerpoint/2010/main" val="40048823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TotalTime>
  <Words>259</Words>
  <Application>Microsoft Office PowerPoint</Application>
  <PresentationFormat>Geniş ekran</PresentationFormat>
  <Paragraphs>38</Paragraphs>
  <Slides>23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Trebuchet MS</vt:lpstr>
      <vt:lpstr>Wingdings 3</vt:lpstr>
      <vt:lpstr>Yüzeyler</vt:lpstr>
      <vt:lpstr>Kozoka Online  Alışveriş Sistemi</vt:lpstr>
      <vt:lpstr>Proje Tanıtımı</vt:lpstr>
      <vt:lpstr>Kullandığımız Teknolojiler</vt:lpstr>
      <vt:lpstr>Veri Tabanı Yapısı</vt:lpstr>
      <vt:lpstr>Projeden Ekran Görüntüleri</vt:lpstr>
      <vt:lpstr>Ana Sayfa</vt:lpstr>
      <vt:lpstr>Ürün Detayı</vt:lpstr>
      <vt:lpstr>Yorumlar</vt:lpstr>
      <vt:lpstr>Kategoriler</vt:lpstr>
      <vt:lpstr>Sepet</vt:lpstr>
      <vt:lpstr>Sipariş</vt:lpstr>
      <vt:lpstr>Giriş</vt:lpstr>
      <vt:lpstr>Kayıt</vt:lpstr>
      <vt:lpstr>Stok Yönetimi</vt:lpstr>
      <vt:lpstr>Ürün Yönetimi</vt:lpstr>
      <vt:lpstr>Kategori Yönetimi</vt:lpstr>
      <vt:lpstr>Marka Yönetimi</vt:lpstr>
      <vt:lpstr>Kullanıcı Yönetimi</vt:lpstr>
      <vt:lpstr>Teslimat Yönetimi</vt:lpstr>
      <vt:lpstr>Hesap Yönetimi</vt:lpstr>
      <vt:lpstr>Sonuç</vt:lpstr>
      <vt:lpstr>Proje Kaynak Kodları</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Kozoka Online  Alışveriş Sistemi</dc:title>
  <dc:creator>Ahmet KÖKEN</dc:creator>
  <cp:lastModifiedBy>Samet ULUER</cp:lastModifiedBy>
  <cp:revision>9</cp:revision>
  <dcterms:created xsi:type="dcterms:W3CDTF">2020-06-14T08:39:01Z</dcterms:created>
  <dcterms:modified xsi:type="dcterms:W3CDTF">2020-06-14T17:52:09Z</dcterms:modified>
</cp:coreProperties>
</file>